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D3397-305C-4424-8963-DC96A95C895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A0E1F64-046F-4483-BC8A-99F38C6DA84F}">
      <dgm:prSet phldrT="[Text]"/>
      <dgm:spPr/>
      <dgm:t>
        <a:bodyPr/>
        <a:lstStyle/>
        <a:p>
          <a:r>
            <a:rPr lang="en-US" b="1" dirty="0" smtClean="0"/>
            <a:t>CHTN </a:t>
          </a:r>
        </a:p>
        <a:p>
          <a:r>
            <a:rPr lang="en-US" dirty="0" smtClean="0">
              <a:latin typeface="Franklin Gothic Book" panose="020B0503020102020204" pitchFamily="34" charset="0"/>
            </a:rPr>
            <a:t>↑BP before 20 weeks</a:t>
          </a:r>
          <a:endParaRPr lang="en-US" dirty="0"/>
        </a:p>
      </dgm:t>
    </dgm:pt>
    <dgm:pt modelId="{4170E675-597B-4C4A-9A1C-D6D891574FB5}" type="parTrans" cxnId="{9F5CAA2B-E175-48D0-B20C-0E3D030A22DD}">
      <dgm:prSet/>
      <dgm:spPr/>
      <dgm:t>
        <a:bodyPr/>
        <a:lstStyle/>
        <a:p>
          <a:endParaRPr lang="en-US"/>
        </a:p>
      </dgm:t>
    </dgm:pt>
    <dgm:pt modelId="{F5E17A4F-C066-4E30-9037-442979036CCD}" type="sibTrans" cxnId="{9F5CAA2B-E175-48D0-B20C-0E3D030A22DD}">
      <dgm:prSet/>
      <dgm:spPr/>
      <dgm:t>
        <a:bodyPr/>
        <a:lstStyle/>
        <a:p>
          <a:endParaRPr lang="en-US"/>
        </a:p>
      </dgm:t>
    </dgm:pt>
    <dgm:pt modelId="{941A58B5-018B-4E2D-A82F-43935CFF8C7B}" type="asst">
      <dgm:prSet phldrT="[Text]"/>
      <dgm:spPr/>
      <dgm:t>
        <a:bodyPr/>
        <a:lstStyle/>
        <a:p>
          <a:r>
            <a:rPr lang="en-US" dirty="0" smtClean="0"/>
            <a:t>Obtain Baseline </a:t>
          </a:r>
          <a:r>
            <a:rPr lang="en-US" dirty="0" err="1" smtClean="0"/>
            <a:t>Preeclamptic</a:t>
          </a:r>
          <a:r>
            <a:rPr lang="en-US" dirty="0" smtClean="0"/>
            <a:t> Labs/Monitor for S/S</a:t>
          </a:r>
          <a:endParaRPr lang="en-US" dirty="0"/>
        </a:p>
      </dgm:t>
    </dgm:pt>
    <dgm:pt modelId="{C8E1B394-A817-4495-B1F8-5F242BC782DE}" type="parTrans" cxnId="{13989FA6-E0DE-427E-A876-F3DFF9813834}">
      <dgm:prSet/>
      <dgm:spPr/>
      <dgm:t>
        <a:bodyPr/>
        <a:lstStyle/>
        <a:p>
          <a:endParaRPr lang="en-US"/>
        </a:p>
      </dgm:t>
    </dgm:pt>
    <dgm:pt modelId="{FA771918-773E-4151-8D34-D82CA096E1CF}" type="sibTrans" cxnId="{13989FA6-E0DE-427E-A876-F3DFF9813834}">
      <dgm:prSet/>
      <dgm:spPr/>
      <dgm:t>
        <a:bodyPr/>
        <a:lstStyle/>
        <a:p>
          <a:endParaRPr lang="en-US"/>
        </a:p>
      </dgm:t>
    </dgm:pt>
    <dgm:pt modelId="{3465CA23-06E0-48E9-A876-F55B51302732}">
      <dgm:prSet phldrT="[Text]"/>
      <dgm:spPr/>
      <dgm:t>
        <a:bodyPr/>
        <a:lstStyle/>
        <a:p>
          <a:r>
            <a:rPr lang="en-US" dirty="0" smtClean="0"/>
            <a:t>Diagnosed</a:t>
          </a:r>
          <a:endParaRPr lang="en-US" dirty="0"/>
        </a:p>
      </dgm:t>
    </dgm:pt>
    <dgm:pt modelId="{EBD2292C-41EE-4C2A-B803-4F8F3B4C027C}" type="parTrans" cxnId="{9EBCCB5C-E7FD-4F38-83E0-7EF3772633FD}">
      <dgm:prSet/>
      <dgm:spPr/>
      <dgm:t>
        <a:bodyPr/>
        <a:lstStyle/>
        <a:p>
          <a:endParaRPr lang="en-US"/>
        </a:p>
      </dgm:t>
    </dgm:pt>
    <dgm:pt modelId="{1181E2B8-E5E4-4E0E-8C97-DA0A1400A89D}" type="sibTrans" cxnId="{9EBCCB5C-E7FD-4F38-83E0-7EF3772633FD}">
      <dgm:prSet/>
      <dgm:spPr/>
      <dgm:t>
        <a:bodyPr/>
        <a:lstStyle/>
        <a:p>
          <a:endParaRPr lang="en-US"/>
        </a:p>
      </dgm:t>
    </dgm:pt>
    <dgm:pt modelId="{52D2F301-F2BA-49F4-BC0B-72EE8A4EC844}">
      <dgm:prSet phldrT="[Text]"/>
      <dgm:spPr/>
      <dgm:t>
        <a:bodyPr/>
        <a:lstStyle/>
        <a:p>
          <a:r>
            <a:rPr lang="en-US" dirty="0" smtClean="0"/>
            <a:t>Undiagnosed</a:t>
          </a:r>
          <a:endParaRPr lang="en-US" dirty="0"/>
        </a:p>
      </dgm:t>
    </dgm:pt>
    <dgm:pt modelId="{606A4081-9F87-427F-AE3F-09F3B1E0B8C1}" type="parTrans" cxnId="{C8CD9D0B-A30A-4D7B-B868-7C04497702C2}">
      <dgm:prSet/>
      <dgm:spPr/>
      <dgm:t>
        <a:bodyPr/>
        <a:lstStyle/>
        <a:p>
          <a:endParaRPr lang="en-US"/>
        </a:p>
      </dgm:t>
    </dgm:pt>
    <dgm:pt modelId="{03D6189D-0200-48E9-939C-A8F8CEB7FE49}" type="sibTrans" cxnId="{C8CD9D0B-A30A-4D7B-B868-7C04497702C2}">
      <dgm:prSet/>
      <dgm:spPr/>
      <dgm:t>
        <a:bodyPr/>
        <a:lstStyle/>
        <a:p>
          <a:endParaRPr lang="en-US"/>
        </a:p>
      </dgm:t>
    </dgm:pt>
    <dgm:pt modelId="{C61169ED-BD94-40BD-8CA1-2161732B7374}">
      <dgm:prSet phldrT="[Text]"/>
      <dgm:spPr/>
      <dgm:t>
        <a:bodyPr/>
        <a:lstStyle/>
        <a:p>
          <a:r>
            <a:rPr lang="en-US" dirty="0" smtClean="0"/>
            <a:t>Begin Medication as needed</a:t>
          </a:r>
          <a:endParaRPr lang="en-US" dirty="0"/>
        </a:p>
      </dgm:t>
    </dgm:pt>
    <dgm:pt modelId="{5DB21CB0-1D09-43CC-AFC0-232886556693}" type="parTrans" cxnId="{55CA17C2-8045-4232-B568-488D8C74E910}">
      <dgm:prSet/>
      <dgm:spPr/>
      <dgm:t>
        <a:bodyPr/>
        <a:lstStyle/>
        <a:p>
          <a:endParaRPr lang="en-US"/>
        </a:p>
      </dgm:t>
    </dgm:pt>
    <dgm:pt modelId="{E2191FC6-E46D-453C-A484-42637F0F4741}" type="sibTrans" cxnId="{55CA17C2-8045-4232-B568-488D8C74E910}">
      <dgm:prSet/>
      <dgm:spPr/>
      <dgm:t>
        <a:bodyPr/>
        <a:lstStyle/>
        <a:p>
          <a:endParaRPr lang="en-US"/>
        </a:p>
      </dgm:t>
    </dgm:pt>
    <dgm:pt modelId="{2DD434B0-1AA7-4BE5-BE33-48FA8337F6FD}" type="asst">
      <dgm:prSet phldrT="[Text]"/>
      <dgm:spPr/>
      <dgm:t>
        <a:bodyPr/>
        <a:lstStyle/>
        <a:p>
          <a:r>
            <a:rPr lang="en-US" dirty="0" smtClean="0"/>
            <a:t>OB/MFM consult as needed</a:t>
          </a:r>
          <a:endParaRPr lang="en-US" dirty="0"/>
        </a:p>
      </dgm:t>
    </dgm:pt>
    <dgm:pt modelId="{5CDD429F-6C49-4AA4-868B-7C38F9368F20}" type="parTrans" cxnId="{50EAE9B8-7B0F-4D57-A5D1-5E7D467049B5}">
      <dgm:prSet/>
      <dgm:spPr/>
      <dgm:t>
        <a:bodyPr/>
        <a:lstStyle/>
        <a:p>
          <a:endParaRPr lang="en-US"/>
        </a:p>
      </dgm:t>
    </dgm:pt>
    <dgm:pt modelId="{4411AEF1-7B6A-4F9D-94EE-CFCD97953483}" type="sibTrans" cxnId="{50EAE9B8-7B0F-4D57-A5D1-5E7D467049B5}">
      <dgm:prSet/>
      <dgm:spPr/>
      <dgm:t>
        <a:bodyPr/>
        <a:lstStyle/>
        <a:p>
          <a:endParaRPr lang="en-US"/>
        </a:p>
      </dgm:t>
    </dgm:pt>
    <dgm:pt modelId="{375B5FBF-D8F5-4352-8135-B498CC015BF0}">
      <dgm:prSet phldrT="[Text]"/>
      <dgm:spPr/>
      <dgm:t>
        <a:bodyPr/>
        <a:lstStyle/>
        <a:p>
          <a:r>
            <a:rPr lang="en-US" dirty="0" smtClean="0"/>
            <a:t>Ensure medications appropriate for pregnancy </a:t>
          </a:r>
          <a:endParaRPr lang="en-US" dirty="0"/>
        </a:p>
      </dgm:t>
    </dgm:pt>
    <dgm:pt modelId="{B5C036B8-B73F-4BCC-828A-1EB40767A2FA}" type="parTrans" cxnId="{309D461F-2701-4CF1-82B6-239E6258E7C2}">
      <dgm:prSet/>
      <dgm:spPr/>
      <dgm:t>
        <a:bodyPr/>
        <a:lstStyle/>
        <a:p>
          <a:endParaRPr lang="en-US"/>
        </a:p>
      </dgm:t>
    </dgm:pt>
    <dgm:pt modelId="{303D2A29-2396-4D9E-B749-7235EBEF7714}" type="sibTrans" cxnId="{309D461F-2701-4CF1-82B6-239E6258E7C2}">
      <dgm:prSet/>
      <dgm:spPr/>
      <dgm:t>
        <a:bodyPr/>
        <a:lstStyle/>
        <a:p>
          <a:endParaRPr lang="en-US"/>
        </a:p>
      </dgm:t>
    </dgm:pt>
    <dgm:pt modelId="{1DDD4B01-0C6B-4A61-B32D-80A5A0268900}">
      <dgm:prSet phldrT="[Text]"/>
      <dgm:spPr/>
      <dgm:t>
        <a:bodyPr/>
        <a:lstStyle/>
        <a:p>
          <a:r>
            <a:rPr lang="en-US" dirty="0" smtClean="0"/>
            <a:t>Begin Antenatal Testing @ 32 weeks if on medication (includes Growth US, NST, AFI)</a:t>
          </a:r>
          <a:endParaRPr lang="en-US" dirty="0"/>
        </a:p>
      </dgm:t>
    </dgm:pt>
    <dgm:pt modelId="{8BD66B4D-823F-4873-ABDE-5070722E098C}" type="parTrans" cxnId="{D63D7C28-2336-4E57-8488-817E3BAED70C}">
      <dgm:prSet/>
      <dgm:spPr/>
      <dgm:t>
        <a:bodyPr/>
        <a:lstStyle/>
        <a:p>
          <a:endParaRPr lang="en-US"/>
        </a:p>
      </dgm:t>
    </dgm:pt>
    <dgm:pt modelId="{57036F87-FA46-403A-B318-E76237ED4593}" type="sibTrans" cxnId="{D63D7C28-2336-4E57-8488-817E3BAED70C}">
      <dgm:prSet/>
      <dgm:spPr/>
      <dgm:t>
        <a:bodyPr/>
        <a:lstStyle/>
        <a:p>
          <a:endParaRPr lang="en-US"/>
        </a:p>
      </dgm:t>
    </dgm:pt>
    <dgm:pt modelId="{3F58C3F0-0341-4B56-BAE4-57403BC52742}">
      <dgm:prSet phldrT="[Text]"/>
      <dgm:spPr/>
      <dgm:t>
        <a:bodyPr/>
        <a:lstStyle/>
        <a:p>
          <a:r>
            <a:rPr lang="en-US" dirty="0" smtClean="0"/>
            <a:t>IOL @ 38-39 weeks</a:t>
          </a:r>
          <a:endParaRPr lang="en-US" dirty="0"/>
        </a:p>
      </dgm:t>
    </dgm:pt>
    <dgm:pt modelId="{71CA5AD7-788A-4BFE-A8F6-C510856006E1}" type="parTrans" cxnId="{9A5137DC-7714-4EF6-9657-F115AE6E86A9}">
      <dgm:prSet/>
      <dgm:spPr/>
      <dgm:t>
        <a:bodyPr/>
        <a:lstStyle/>
        <a:p>
          <a:endParaRPr lang="en-US"/>
        </a:p>
      </dgm:t>
    </dgm:pt>
    <dgm:pt modelId="{49DCCE32-2411-4407-AC7B-E811D46A0B00}" type="sibTrans" cxnId="{9A5137DC-7714-4EF6-9657-F115AE6E86A9}">
      <dgm:prSet/>
      <dgm:spPr/>
      <dgm:t>
        <a:bodyPr/>
        <a:lstStyle/>
        <a:p>
          <a:endParaRPr lang="en-US"/>
        </a:p>
      </dgm:t>
    </dgm:pt>
    <dgm:pt modelId="{4D80FF55-C4EE-4528-8808-FBEA78CCC174}" type="pres">
      <dgm:prSet presAssocID="{152D3397-305C-4424-8963-DC96A95C89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C3C0B1-C7F5-41EC-9B5F-81971C183BFB}" type="pres">
      <dgm:prSet presAssocID="{BA0E1F64-046F-4483-BC8A-99F38C6DA84F}" presName="hierRoot1" presStyleCnt="0">
        <dgm:presLayoutVars>
          <dgm:hierBranch val="init"/>
        </dgm:presLayoutVars>
      </dgm:prSet>
      <dgm:spPr/>
    </dgm:pt>
    <dgm:pt modelId="{364305D8-3E2F-4A7F-A471-FCAE45795594}" type="pres">
      <dgm:prSet presAssocID="{BA0E1F64-046F-4483-BC8A-99F38C6DA84F}" presName="rootComposite1" presStyleCnt="0"/>
      <dgm:spPr/>
    </dgm:pt>
    <dgm:pt modelId="{40499CF4-B6DA-4460-9445-4D1C9D85D784}" type="pres">
      <dgm:prSet presAssocID="{BA0E1F64-046F-4483-BC8A-99F38C6DA84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686A18-F19B-41C3-B8F3-727633084171}" type="pres">
      <dgm:prSet presAssocID="{BA0E1F64-046F-4483-BC8A-99F38C6DA84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BC5182A-CDCC-4DA9-96AE-B155ACD93207}" type="pres">
      <dgm:prSet presAssocID="{BA0E1F64-046F-4483-BC8A-99F38C6DA84F}" presName="hierChild2" presStyleCnt="0"/>
      <dgm:spPr/>
    </dgm:pt>
    <dgm:pt modelId="{71CE9497-4B71-46AB-A735-2F8EFC5882F3}" type="pres">
      <dgm:prSet presAssocID="{EBD2292C-41EE-4C2A-B803-4F8F3B4C027C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04F7EFE-6365-46E7-A027-D08A1614D87D}" type="pres">
      <dgm:prSet presAssocID="{3465CA23-06E0-48E9-A876-F55B51302732}" presName="hierRoot2" presStyleCnt="0">
        <dgm:presLayoutVars>
          <dgm:hierBranch val="init"/>
        </dgm:presLayoutVars>
      </dgm:prSet>
      <dgm:spPr/>
    </dgm:pt>
    <dgm:pt modelId="{1443EFD0-12AC-4F6E-8F00-21F10A8D6727}" type="pres">
      <dgm:prSet presAssocID="{3465CA23-06E0-48E9-A876-F55B51302732}" presName="rootComposite" presStyleCnt="0"/>
      <dgm:spPr/>
    </dgm:pt>
    <dgm:pt modelId="{47FE58E9-B319-4F7C-9B5A-F2C67AB59F12}" type="pres">
      <dgm:prSet presAssocID="{3465CA23-06E0-48E9-A876-F55B5130273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4235DF-A723-4DB7-9FA5-2D93333ECF13}" type="pres">
      <dgm:prSet presAssocID="{3465CA23-06E0-48E9-A876-F55B51302732}" presName="rootConnector" presStyleLbl="node2" presStyleIdx="0" presStyleCnt="2"/>
      <dgm:spPr/>
      <dgm:t>
        <a:bodyPr/>
        <a:lstStyle/>
        <a:p>
          <a:endParaRPr lang="en-US"/>
        </a:p>
      </dgm:t>
    </dgm:pt>
    <dgm:pt modelId="{FEC12594-66E0-4EA1-A9AC-1C348E30C4A4}" type="pres">
      <dgm:prSet presAssocID="{3465CA23-06E0-48E9-A876-F55B51302732}" presName="hierChild4" presStyleCnt="0"/>
      <dgm:spPr/>
    </dgm:pt>
    <dgm:pt modelId="{F39EEC26-85DB-4488-9497-F9CA5BEB42D2}" type="pres">
      <dgm:prSet presAssocID="{B5C036B8-B73F-4BCC-828A-1EB40767A2FA}" presName="Name37" presStyleLbl="parChTrans1D3" presStyleIdx="0" presStyleCnt="4"/>
      <dgm:spPr/>
      <dgm:t>
        <a:bodyPr/>
        <a:lstStyle/>
        <a:p>
          <a:endParaRPr lang="en-US"/>
        </a:p>
      </dgm:t>
    </dgm:pt>
    <dgm:pt modelId="{8252363D-37D2-4778-8C54-9A2EF6770B6D}" type="pres">
      <dgm:prSet presAssocID="{375B5FBF-D8F5-4352-8135-B498CC015BF0}" presName="hierRoot2" presStyleCnt="0">
        <dgm:presLayoutVars>
          <dgm:hierBranch val="init"/>
        </dgm:presLayoutVars>
      </dgm:prSet>
      <dgm:spPr/>
    </dgm:pt>
    <dgm:pt modelId="{777928EA-414B-4289-A06E-DDC3922559E8}" type="pres">
      <dgm:prSet presAssocID="{375B5FBF-D8F5-4352-8135-B498CC015BF0}" presName="rootComposite" presStyleCnt="0"/>
      <dgm:spPr/>
    </dgm:pt>
    <dgm:pt modelId="{3E21513A-347A-4E15-96FC-0637078C6777}" type="pres">
      <dgm:prSet presAssocID="{375B5FBF-D8F5-4352-8135-B498CC015BF0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69FFB6-65D6-40A0-9581-B15D057281AD}" type="pres">
      <dgm:prSet presAssocID="{375B5FBF-D8F5-4352-8135-B498CC015BF0}" presName="rootConnector" presStyleLbl="node3" presStyleIdx="0" presStyleCnt="4"/>
      <dgm:spPr/>
      <dgm:t>
        <a:bodyPr/>
        <a:lstStyle/>
        <a:p>
          <a:endParaRPr lang="en-US"/>
        </a:p>
      </dgm:t>
    </dgm:pt>
    <dgm:pt modelId="{7B7C43BD-17D9-4729-984D-A4E475799EEE}" type="pres">
      <dgm:prSet presAssocID="{375B5FBF-D8F5-4352-8135-B498CC015BF0}" presName="hierChild4" presStyleCnt="0"/>
      <dgm:spPr/>
    </dgm:pt>
    <dgm:pt modelId="{4162AD0F-33F9-424E-A2D5-C547DB4EAC09}" type="pres">
      <dgm:prSet presAssocID="{375B5FBF-D8F5-4352-8135-B498CC015BF0}" presName="hierChild5" presStyleCnt="0"/>
      <dgm:spPr/>
    </dgm:pt>
    <dgm:pt modelId="{061254CF-FEF8-42AB-AE9C-7259DE1CCF0C}" type="pres">
      <dgm:prSet presAssocID="{8BD66B4D-823F-4873-ABDE-5070722E098C}" presName="Name37" presStyleLbl="parChTrans1D3" presStyleIdx="1" presStyleCnt="4"/>
      <dgm:spPr/>
      <dgm:t>
        <a:bodyPr/>
        <a:lstStyle/>
        <a:p>
          <a:endParaRPr lang="en-US"/>
        </a:p>
      </dgm:t>
    </dgm:pt>
    <dgm:pt modelId="{5AF22FD3-87D7-44B9-9A90-05C1751E75CD}" type="pres">
      <dgm:prSet presAssocID="{1DDD4B01-0C6B-4A61-B32D-80A5A0268900}" presName="hierRoot2" presStyleCnt="0">
        <dgm:presLayoutVars>
          <dgm:hierBranch val="init"/>
        </dgm:presLayoutVars>
      </dgm:prSet>
      <dgm:spPr/>
    </dgm:pt>
    <dgm:pt modelId="{180A3B83-9D7D-48CD-A86C-3EFC1827A5BB}" type="pres">
      <dgm:prSet presAssocID="{1DDD4B01-0C6B-4A61-B32D-80A5A0268900}" presName="rootComposite" presStyleCnt="0"/>
      <dgm:spPr/>
    </dgm:pt>
    <dgm:pt modelId="{AD440320-F759-4709-B7A4-C61E10A84054}" type="pres">
      <dgm:prSet presAssocID="{1DDD4B01-0C6B-4A61-B32D-80A5A0268900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08C0EA-C102-4B91-966C-331AA64071AD}" type="pres">
      <dgm:prSet presAssocID="{1DDD4B01-0C6B-4A61-B32D-80A5A0268900}" presName="rootConnector" presStyleLbl="node3" presStyleIdx="1" presStyleCnt="4"/>
      <dgm:spPr/>
      <dgm:t>
        <a:bodyPr/>
        <a:lstStyle/>
        <a:p>
          <a:endParaRPr lang="en-US"/>
        </a:p>
      </dgm:t>
    </dgm:pt>
    <dgm:pt modelId="{8A3697AB-3A68-4D01-890D-F4D4DBE9CC71}" type="pres">
      <dgm:prSet presAssocID="{1DDD4B01-0C6B-4A61-B32D-80A5A0268900}" presName="hierChild4" presStyleCnt="0"/>
      <dgm:spPr/>
    </dgm:pt>
    <dgm:pt modelId="{E6E1FD71-80D9-480A-BDE7-8D3C961C2845}" type="pres">
      <dgm:prSet presAssocID="{1DDD4B01-0C6B-4A61-B32D-80A5A0268900}" presName="hierChild5" presStyleCnt="0"/>
      <dgm:spPr/>
    </dgm:pt>
    <dgm:pt modelId="{499BA050-8CF9-4C32-ABAD-5C512B2CCE80}" type="pres">
      <dgm:prSet presAssocID="{71CA5AD7-788A-4BFE-A8F6-C510856006E1}" presName="Name37" presStyleLbl="parChTrans1D3" presStyleIdx="2" presStyleCnt="4"/>
      <dgm:spPr/>
      <dgm:t>
        <a:bodyPr/>
        <a:lstStyle/>
        <a:p>
          <a:endParaRPr lang="en-US"/>
        </a:p>
      </dgm:t>
    </dgm:pt>
    <dgm:pt modelId="{0CD08325-CB41-477E-9B54-2975E720B567}" type="pres">
      <dgm:prSet presAssocID="{3F58C3F0-0341-4B56-BAE4-57403BC52742}" presName="hierRoot2" presStyleCnt="0">
        <dgm:presLayoutVars>
          <dgm:hierBranch val="init"/>
        </dgm:presLayoutVars>
      </dgm:prSet>
      <dgm:spPr/>
    </dgm:pt>
    <dgm:pt modelId="{96879EB7-B90A-4BD7-B112-920EBC20BB30}" type="pres">
      <dgm:prSet presAssocID="{3F58C3F0-0341-4B56-BAE4-57403BC52742}" presName="rootComposite" presStyleCnt="0"/>
      <dgm:spPr/>
    </dgm:pt>
    <dgm:pt modelId="{66B6B6EE-BF59-4B00-B550-7A39EBE74898}" type="pres">
      <dgm:prSet presAssocID="{3F58C3F0-0341-4B56-BAE4-57403BC52742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BB8EC3-AEDB-42A1-B2BE-E3287AF0D872}" type="pres">
      <dgm:prSet presAssocID="{3F58C3F0-0341-4B56-BAE4-57403BC52742}" presName="rootConnector" presStyleLbl="node3" presStyleIdx="2" presStyleCnt="4"/>
      <dgm:spPr/>
      <dgm:t>
        <a:bodyPr/>
        <a:lstStyle/>
        <a:p>
          <a:endParaRPr lang="en-US"/>
        </a:p>
      </dgm:t>
    </dgm:pt>
    <dgm:pt modelId="{D234E30A-BD28-49AD-A9F7-777F5F99AC78}" type="pres">
      <dgm:prSet presAssocID="{3F58C3F0-0341-4B56-BAE4-57403BC52742}" presName="hierChild4" presStyleCnt="0"/>
      <dgm:spPr/>
    </dgm:pt>
    <dgm:pt modelId="{4AA0892C-F595-4494-9969-94F2D33E26FE}" type="pres">
      <dgm:prSet presAssocID="{3F58C3F0-0341-4B56-BAE4-57403BC52742}" presName="hierChild5" presStyleCnt="0"/>
      <dgm:spPr/>
    </dgm:pt>
    <dgm:pt modelId="{0ECE9A10-F6F2-4FDA-BC9B-2697CF564E7A}" type="pres">
      <dgm:prSet presAssocID="{3465CA23-06E0-48E9-A876-F55B51302732}" presName="hierChild5" presStyleCnt="0"/>
      <dgm:spPr/>
    </dgm:pt>
    <dgm:pt modelId="{B0301C6B-E2F0-4706-9542-AAC50D59162F}" type="pres">
      <dgm:prSet presAssocID="{606A4081-9F87-427F-AE3F-09F3B1E0B8C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618825F-ACB1-4B74-A16A-D141E710D4B6}" type="pres">
      <dgm:prSet presAssocID="{52D2F301-F2BA-49F4-BC0B-72EE8A4EC844}" presName="hierRoot2" presStyleCnt="0">
        <dgm:presLayoutVars>
          <dgm:hierBranch val="init"/>
        </dgm:presLayoutVars>
      </dgm:prSet>
      <dgm:spPr/>
    </dgm:pt>
    <dgm:pt modelId="{83E36FF0-CB0D-4420-88E1-2F541C3B2AC2}" type="pres">
      <dgm:prSet presAssocID="{52D2F301-F2BA-49F4-BC0B-72EE8A4EC844}" presName="rootComposite" presStyleCnt="0"/>
      <dgm:spPr/>
    </dgm:pt>
    <dgm:pt modelId="{19BA0DCF-6852-426C-9F0C-B3B04B8B81B7}" type="pres">
      <dgm:prSet presAssocID="{52D2F301-F2BA-49F4-BC0B-72EE8A4EC84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52B29E-1437-404D-B7B9-217BEA08E61A}" type="pres">
      <dgm:prSet presAssocID="{52D2F301-F2BA-49F4-BC0B-72EE8A4EC844}" presName="rootConnector" presStyleLbl="node2" presStyleIdx="1" presStyleCnt="2"/>
      <dgm:spPr/>
      <dgm:t>
        <a:bodyPr/>
        <a:lstStyle/>
        <a:p>
          <a:endParaRPr lang="en-US"/>
        </a:p>
      </dgm:t>
    </dgm:pt>
    <dgm:pt modelId="{4415D514-8145-4351-B942-F309E377B719}" type="pres">
      <dgm:prSet presAssocID="{52D2F301-F2BA-49F4-BC0B-72EE8A4EC844}" presName="hierChild4" presStyleCnt="0"/>
      <dgm:spPr/>
    </dgm:pt>
    <dgm:pt modelId="{A0214912-248D-49E3-8B09-D75D722BA25C}" type="pres">
      <dgm:prSet presAssocID="{5DB21CB0-1D09-43CC-AFC0-232886556693}" presName="Name37" presStyleLbl="parChTrans1D3" presStyleIdx="3" presStyleCnt="4"/>
      <dgm:spPr/>
      <dgm:t>
        <a:bodyPr/>
        <a:lstStyle/>
        <a:p>
          <a:endParaRPr lang="en-US"/>
        </a:p>
      </dgm:t>
    </dgm:pt>
    <dgm:pt modelId="{5DEBE610-7920-4CFC-8640-C4A745B752B3}" type="pres">
      <dgm:prSet presAssocID="{C61169ED-BD94-40BD-8CA1-2161732B7374}" presName="hierRoot2" presStyleCnt="0">
        <dgm:presLayoutVars>
          <dgm:hierBranch val="init"/>
        </dgm:presLayoutVars>
      </dgm:prSet>
      <dgm:spPr/>
    </dgm:pt>
    <dgm:pt modelId="{B49DDF68-9C18-4538-8B02-CE56CC9D5746}" type="pres">
      <dgm:prSet presAssocID="{C61169ED-BD94-40BD-8CA1-2161732B7374}" presName="rootComposite" presStyleCnt="0"/>
      <dgm:spPr/>
    </dgm:pt>
    <dgm:pt modelId="{07EE7259-220D-40CE-8523-677B6372CD20}" type="pres">
      <dgm:prSet presAssocID="{C61169ED-BD94-40BD-8CA1-2161732B7374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AD234A-9B6A-4F4F-9D6B-49D6326A1B00}" type="pres">
      <dgm:prSet presAssocID="{C61169ED-BD94-40BD-8CA1-2161732B7374}" presName="rootConnector" presStyleLbl="node3" presStyleIdx="3" presStyleCnt="4"/>
      <dgm:spPr/>
      <dgm:t>
        <a:bodyPr/>
        <a:lstStyle/>
        <a:p>
          <a:endParaRPr lang="en-US"/>
        </a:p>
      </dgm:t>
    </dgm:pt>
    <dgm:pt modelId="{B3D81FF0-9F5C-4464-8524-0735D7A6FFCF}" type="pres">
      <dgm:prSet presAssocID="{C61169ED-BD94-40BD-8CA1-2161732B7374}" presName="hierChild4" presStyleCnt="0"/>
      <dgm:spPr/>
    </dgm:pt>
    <dgm:pt modelId="{C95A73F6-124D-4498-85E1-0BE36187D548}" type="pres">
      <dgm:prSet presAssocID="{C61169ED-BD94-40BD-8CA1-2161732B7374}" presName="hierChild5" presStyleCnt="0"/>
      <dgm:spPr/>
    </dgm:pt>
    <dgm:pt modelId="{31BABC6E-4B5A-4BC1-AB20-4E42BAFACB1D}" type="pres">
      <dgm:prSet presAssocID="{52D2F301-F2BA-49F4-BC0B-72EE8A4EC844}" presName="hierChild5" presStyleCnt="0"/>
      <dgm:spPr/>
    </dgm:pt>
    <dgm:pt modelId="{9DDFC1E1-41B0-4C67-9675-07504BA1B69C}" type="pres">
      <dgm:prSet presAssocID="{BA0E1F64-046F-4483-BC8A-99F38C6DA84F}" presName="hierChild3" presStyleCnt="0"/>
      <dgm:spPr/>
    </dgm:pt>
    <dgm:pt modelId="{DDACBF5B-037F-4813-8C19-32C2A7A7B71B}" type="pres">
      <dgm:prSet presAssocID="{C8E1B394-A817-4495-B1F8-5F242BC782DE}" presName="Name111" presStyleLbl="parChTrans1D2" presStyleIdx="2" presStyleCnt="4"/>
      <dgm:spPr/>
      <dgm:t>
        <a:bodyPr/>
        <a:lstStyle/>
        <a:p>
          <a:endParaRPr lang="en-US"/>
        </a:p>
      </dgm:t>
    </dgm:pt>
    <dgm:pt modelId="{6FF309EA-FA38-4A4E-972A-1A91CC7493BE}" type="pres">
      <dgm:prSet presAssocID="{941A58B5-018B-4E2D-A82F-43935CFF8C7B}" presName="hierRoot3" presStyleCnt="0">
        <dgm:presLayoutVars>
          <dgm:hierBranch val="init"/>
        </dgm:presLayoutVars>
      </dgm:prSet>
      <dgm:spPr/>
    </dgm:pt>
    <dgm:pt modelId="{369918C2-ADEC-403F-9257-C824CCA740B4}" type="pres">
      <dgm:prSet presAssocID="{941A58B5-018B-4E2D-A82F-43935CFF8C7B}" presName="rootComposite3" presStyleCnt="0"/>
      <dgm:spPr/>
    </dgm:pt>
    <dgm:pt modelId="{50D20CBB-EEBA-43C7-8E60-F7E56120DA2A}" type="pres">
      <dgm:prSet presAssocID="{941A58B5-018B-4E2D-A82F-43935CFF8C7B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311365-6231-4748-8B37-A1B5C6CFC200}" type="pres">
      <dgm:prSet presAssocID="{941A58B5-018B-4E2D-A82F-43935CFF8C7B}" presName="rootConnector3" presStyleLbl="asst1" presStyleIdx="0" presStyleCnt="2"/>
      <dgm:spPr/>
      <dgm:t>
        <a:bodyPr/>
        <a:lstStyle/>
        <a:p>
          <a:endParaRPr lang="en-US"/>
        </a:p>
      </dgm:t>
    </dgm:pt>
    <dgm:pt modelId="{8E0B6C12-56C9-4B08-9659-314D0C015A6F}" type="pres">
      <dgm:prSet presAssocID="{941A58B5-018B-4E2D-A82F-43935CFF8C7B}" presName="hierChild6" presStyleCnt="0"/>
      <dgm:spPr/>
    </dgm:pt>
    <dgm:pt modelId="{43DF047D-0D9D-465C-8F56-2C024BD86E4F}" type="pres">
      <dgm:prSet presAssocID="{941A58B5-018B-4E2D-A82F-43935CFF8C7B}" presName="hierChild7" presStyleCnt="0"/>
      <dgm:spPr/>
    </dgm:pt>
    <dgm:pt modelId="{C7219AC9-D6C2-4979-B9CC-72D9D86CC9C4}" type="pres">
      <dgm:prSet presAssocID="{5CDD429F-6C49-4AA4-868B-7C38F9368F20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2E293A1B-6CFA-4F95-A184-F098E08072D4}" type="pres">
      <dgm:prSet presAssocID="{2DD434B0-1AA7-4BE5-BE33-48FA8337F6FD}" presName="hierRoot3" presStyleCnt="0">
        <dgm:presLayoutVars>
          <dgm:hierBranch val="init"/>
        </dgm:presLayoutVars>
      </dgm:prSet>
      <dgm:spPr/>
    </dgm:pt>
    <dgm:pt modelId="{6B584BB8-CD42-4629-A3C2-0CD503A3EAC1}" type="pres">
      <dgm:prSet presAssocID="{2DD434B0-1AA7-4BE5-BE33-48FA8337F6FD}" presName="rootComposite3" presStyleCnt="0"/>
      <dgm:spPr/>
    </dgm:pt>
    <dgm:pt modelId="{92543CDA-5B55-4B28-90A0-6EBB6ADA5B63}" type="pres">
      <dgm:prSet presAssocID="{2DD434B0-1AA7-4BE5-BE33-48FA8337F6F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EF45EF-E21A-444B-BC85-1215084AC1EA}" type="pres">
      <dgm:prSet presAssocID="{2DD434B0-1AA7-4BE5-BE33-48FA8337F6FD}" presName="rootConnector3" presStyleLbl="asst1" presStyleIdx="1" presStyleCnt="2"/>
      <dgm:spPr/>
      <dgm:t>
        <a:bodyPr/>
        <a:lstStyle/>
        <a:p>
          <a:endParaRPr lang="en-US"/>
        </a:p>
      </dgm:t>
    </dgm:pt>
    <dgm:pt modelId="{E1351609-B2FB-4C00-96ED-877032A02EDD}" type="pres">
      <dgm:prSet presAssocID="{2DD434B0-1AA7-4BE5-BE33-48FA8337F6FD}" presName="hierChild6" presStyleCnt="0"/>
      <dgm:spPr/>
    </dgm:pt>
    <dgm:pt modelId="{E989B996-3134-40FE-9E78-C9E0E054ACEF}" type="pres">
      <dgm:prSet presAssocID="{2DD434B0-1AA7-4BE5-BE33-48FA8337F6FD}" presName="hierChild7" presStyleCnt="0"/>
      <dgm:spPr/>
    </dgm:pt>
  </dgm:ptLst>
  <dgm:cxnLst>
    <dgm:cxn modelId="{2FAEE8A9-206F-43F1-982E-FFC0D642B5EF}" type="presOf" srcId="{B5C036B8-B73F-4BCC-828A-1EB40767A2FA}" destId="{F39EEC26-85DB-4488-9497-F9CA5BEB42D2}" srcOrd="0" destOrd="0" presId="urn:microsoft.com/office/officeart/2005/8/layout/orgChart1"/>
    <dgm:cxn modelId="{7A17D958-06FF-4F6E-ACC2-31AA82839B82}" type="presOf" srcId="{2DD434B0-1AA7-4BE5-BE33-48FA8337F6FD}" destId="{92543CDA-5B55-4B28-90A0-6EBB6ADA5B63}" srcOrd="0" destOrd="0" presId="urn:microsoft.com/office/officeart/2005/8/layout/orgChart1"/>
    <dgm:cxn modelId="{65A51308-1496-43FA-A29F-6B150DA37105}" type="presOf" srcId="{606A4081-9F87-427F-AE3F-09F3B1E0B8C1}" destId="{B0301C6B-E2F0-4706-9542-AAC50D59162F}" srcOrd="0" destOrd="0" presId="urn:microsoft.com/office/officeart/2005/8/layout/orgChart1"/>
    <dgm:cxn modelId="{724DEF9D-EDFB-47BE-9502-81BF11D6C1BF}" type="presOf" srcId="{BA0E1F64-046F-4483-BC8A-99F38C6DA84F}" destId="{40499CF4-B6DA-4460-9445-4D1C9D85D784}" srcOrd="0" destOrd="0" presId="urn:microsoft.com/office/officeart/2005/8/layout/orgChart1"/>
    <dgm:cxn modelId="{7D42EE71-BA71-4A97-8ABB-79D6499881C8}" type="presOf" srcId="{C8E1B394-A817-4495-B1F8-5F242BC782DE}" destId="{DDACBF5B-037F-4813-8C19-32C2A7A7B71B}" srcOrd="0" destOrd="0" presId="urn:microsoft.com/office/officeart/2005/8/layout/orgChart1"/>
    <dgm:cxn modelId="{13989FA6-E0DE-427E-A876-F3DFF9813834}" srcId="{BA0E1F64-046F-4483-BC8A-99F38C6DA84F}" destId="{941A58B5-018B-4E2D-A82F-43935CFF8C7B}" srcOrd="0" destOrd="0" parTransId="{C8E1B394-A817-4495-B1F8-5F242BC782DE}" sibTransId="{FA771918-773E-4151-8D34-D82CA096E1CF}"/>
    <dgm:cxn modelId="{C8CD9D0B-A30A-4D7B-B868-7C04497702C2}" srcId="{BA0E1F64-046F-4483-BC8A-99F38C6DA84F}" destId="{52D2F301-F2BA-49F4-BC0B-72EE8A4EC844}" srcOrd="3" destOrd="0" parTransId="{606A4081-9F87-427F-AE3F-09F3B1E0B8C1}" sibTransId="{03D6189D-0200-48E9-939C-A8F8CEB7FE49}"/>
    <dgm:cxn modelId="{9A5137DC-7714-4EF6-9657-F115AE6E86A9}" srcId="{3465CA23-06E0-48E9-A876-F55B51302732}" destId="{3F58C3F0-0341-4B56-BAE4-57403BC52742}" srcOrd="2" destOrd="0" parTransId="{71CA5AD7-788A-4BFE-A8F6-C510856006E1}" sibTransId="{49DCCE32-2411-4407-AC7B-E811D46A0B00}"/>
    <dgm:cxn modelId="{9C203567-B134-421F-B3F3-04DD2B3CAD68}" type="presOf" srcId="{941A58B5-018B-4E2D-A82F-43935CFF8C7B}" destId="{50D20CBB-EEBA-43C7-8E60-F7E56120DA2A}" srcOrd="0" destOrd="0" presId="urn:microsoft.com/office/officeart/2005/8/layout/orgChart1"/>
    <dgm:cxn modelId="{BBE0C4BC-0B36-4AD8-85FF-E8B24A7982B2}" type="presOf" srcId="{1DDD4B01-0C6B-4A61-B32D-80A5A0268900}" destId="{3108C0EA-C102-4B91-966C-331AA64071AD}" srcOrd="1" destOrd="0" presId="urn:microsoft.com/office/officeart/2005/8/layout/orgChart1"/>
    <dgm:cxn modelId="{1860A754-1421-4A13-980C-06FB5C8FF372}" type="presOf" srcId="{BA0E1F64-046F-4483-BC8A-99F38C6DA84F}" destId="{B7686A18-F19B-41C3-B8F3-727633084171}" srcOrd="1" destOrd="0" presId="urn:microsoft.com/office/officeart/2005/8/layout/orgChart1"/>
    <dgm:cxn modelId="{F81B6391-B6E0-4827-B8D8-A1843F21159C}" type="presOf" srcId="{EBD2292C-41EE-4C2A-B803-4F8F3B4C027C}" destId="{71CE9497-4B71-46AB-A735-2F8EFC5882F3}" srcOrd="0" destOrd="0" presId="urn:microsoft.com/office/officeart/2005/8/layout/orgChart1"/>
    <dgm:cxn modelId="{50EAE9B8-7B0F-4D57-A5D1-5E7D467049B5}" srcId="{BA0E1F64-046F-4483-BC8A-99F38C6DA84F}" destId="{2DD434B0-1AA7-4BE5-BE33-48FA8337F6FD}" srcOrd="1" destOrd="0" parTransId="{5CDD429F-6C49-4AA4-868B-7C38F9368F20}" sibTransId="{4411AEF1-7B6A-4F9D-94EE-CFCD97953483}"/>
    <dgm:cxn modelId="{9EBCCB5C-E7FD-4F38-83E0-7EF3772633FD}" srcId="{BA0E1F64-046F-4483-BC8A-99F38C6DA84F}" destId="{3465CA23-06E0-48E9-A876-F55B51302732}" srcOrd="2" destOrd="0" parTransId="{EBD2292C-41EE-4C2A-B803-4F8F3B4C027C}" sibTransId="{1181E2B8-E5E4-4E0E-8C97-DA0A1400A89D}"/>
    <dgm:cxn modelId="{F6C8D820-5EB9-41C8-AA38-E7874FC4E689}" type="presOf" srcId="{5DB21CB0-1D09-43CC-AFC0-232886556693}" destId="{A0214912-248D-49E3-8B09-D75D722BA25C}" srcOrd="0" destOrd="0" presId="urn:microsoft.com/office/officeart/2005/8/layout/orgChart1"/>
    <dgm:cxn modelId="{309D461F-2701-4CF1-82B6-239E6258E7C2}" srcId="{3465CA23-06E0-48E9-A876-F55B51302732}" destId="{375B5FBF-D8F5-4352-8135-B498CC015BF0}" srcOrd="0" destOrd="0" parTransId="{B5C036B8-B73F-4BCC-828A-1EB40767A2FA}" sibTransId="{303D2A29-2396-4D9E-B749-7235EBEF7714}"/>
    <dgm:cxn modelId="{02D70C68-464B-4BF1-8B95-C9E7EB0FC098}" type="presOf" srcId="{3F58C3F0-0341-4B56-BAE4-57403BC52742}" destId="{97BB8EC3-AEDB-42A1-B2BE-E3287AF0D872}" srcOrd="1" destOrd="0" presId="urn:microsoft.com/office/officeart/2005/8/layout/orgChart1"/>
    <dgm:cxn modelId="{FF9A4FBA-4994-42FA-910E-4250A87F1945}" type="presOf" srcId="{375B5FBF-D8F5-4352-8135-B498CC015BF0}" destId="{3E21513A-347A-4E15-96FC-0637078C6777}" srcOrd="0" destOrd="0" presId="urn:microsoft.com/office/officeart/2005/8/layout/orgChart1"/>
    <dgm:cxn modelId="{9F5CAA2B-E175-48D0-B20C-0E3D030A22DD}" srcId="{152D3397-305C-4424-8963-DC96A95C895B}" destId="{BA0E1F64-046F-4483-BC8A-99F38C6DA84F}" srcOrd="0" destOrd="0" parTransId="{4170E675-597B-4C4A-9A1C-D6D891574FB5}" sibTransId="{F5E17A4F-C066-4E30-9037-442979036CCD}"/>
    <dgm:cxn modelId="{55CA17C2-8045-4232-B568-488D8C74E910}" srcId="{52D2F301-F2BA-49F4-BC0B-72EE8A4EC844}" destId="{C61169ED-BD94-40BD-8CA1-2161732B7374}" srcOrd="0" destOrd="0" parTransId="{5DB21CB0-1D09-43CC-AFC0-232886556693}" sibTransId="{E2191FC6-E46D-453C-A484-42637F0F4741}"/>
    <dgm:cxn modelId="{F96CA40E-4A3C-4785-8EB6-CE0FD99AA6C6}" type="presOf" srcId="{71CA5AD7-788A-4BFE-A8F6-C510856006E1}" destId="{499BA050-8CF9-4C32-ABAD-5C512B2CCE80}" srcOrd="0" destOrd="0" presId="urn:microsoft.com/office/officeart/2005/8/layout/orgChart1"/>
    <dgm:cxn modelId="{28A7A892-6DA0-456D-8125-D66433D44005}" type="presOf" srcId="{152D3397-305C-4424-8963-DC96A95C895B}" destId="{4D80FF55-C4EE-4528-8808-FBEA78CCC174}" srcOrd="0" destOrd="0" presId="urn:microsoft.com/office/officeart/2005/8/layout/orgChart1"/>
    <dgm:cxn modelId="{4B4935C5-C6C0-4E13-9D3E-842EA6E4D747}" type="presOf" srcId="{52D2F301-F2BA-49F4-BC0B-72EE8A4EC844}" destId="{19BA0DCF-6852-426C-9F0C-B3B04B8B81B7}" srcOrd="0" destOrd="0" presId="urn:microsoft.com/office/officeart/2005/8/layout/orgChart1"/>
    <dgm:cxn modelId="{F58E80D0-5076-49EF-8ECA-BD8145CC8445}" type="presOf" srcId="{3F58C3F0-0341-4B56-BAE4-57403BC52742}" destId="{66B6B6EE-BF59-4B00-B550-7A39EBE74898}" srcOrd="0" destOrd="0" presId="urn:microsoft.com/office/officeart/2005/8/layout/orgChart1"/>
    <dgm:cxn modelId="{577E108E-A296-446A-95F5-ACFE033D3E22}" type="presOf" srcId="{3465CA23-06E0-48E9-A876-F55B51302732}" destId="{47FE58E9-B319-4F7C-9B5A-F2C67AB59F12}" srcOrd="0" destOrd="0" presId="urn:microsoft.com/office/officeart/2005/8/layout/orgChart1"/>
    <dgm:cxn modelId="{9292D59B-4F46-46EA-A97C-98A4EEF9E266}" type="presOf" srcId="{8BD66B4D-823F-4873-ABDE-5070722E098C}" destId="{061254CF-FEF8-42AB-AE9C-7259DE1CCF0C}" srcOrd="0" destOrd="0" presId="urn:microsoft.com/office/officeart/2005/8/layout/orgChart1"/>
    <dgm:cxn modelId="{AB263F69-85E3-4654-B0CB-73E71B8687C0}" type="presOf" srcId="{375B5FBF-D8F5-4352-8135-B498CC015BF0}" destId="{8169FFB6-65D6-40A0-9581-B15D057281AD}" srcOrd="1" destOrd="0" presId="urn:microsoft.com/office/officeart/2005/8/layout/orgChart1"/>
    <dgm:cxn modelId="{D7D9DB48-B7BC-4935-90D7-73AC2A6AE868}" type="presOf" srcId="{5CDD429F-6C49-4AA4-868B-7C38F9368F20}" destId="{C7219AC9-D6C2-4979-B9CC-72D9D86CC9C4}" srcOrd="0" destOrd="0" presId="urn:microsoft.com/office/officeart/2005/8/layout/orgChart1"/>
    <dgm:cxn modelId="{CB7892D1-9714-4BAE-AB26-CE9E47929F4D}" type="presOf" srcId="{2DD434B0-1AA7-4BE5-BE33-48FA8337F6FD}" destId="{36EF45EF-E21A-444B-BC85-1215084AC1EA}" srcOrd="1" destOrd="0" presId="urn:microsoft.com/office/officeart/2005/8/layout/orgChart1"/>
    <dgm:cxn modelId="{B30767C9-DF30-4D9A-874E-D1823753DA8B}" type="presOf" srcId="{941A58B5-018B-4E2D-A82F-43935CFF8C7B}" destId="{F6311365-6231-4748-8B37-A1B5C6CFC200}" srcOrd="1" destOrd="0" presId="urn:microsoft.com/office/officeart/2005/8/layout/orgChart1"/>
    <dgm:cxn modelId="{D63D7C28-2336-4E57-8488-817E3BAED70C}" srcId="{3465CA23-06E0-48E9-A876-F55B51302732}" destId="{1DDD4B01-0C6B-4A61-B32D-80A5A0268900}" srcOrd="1" destOrd="0" parTransId="{8BD66B4D-823F-4873-ABDE-5070722E098C}" sibTransId="{57036F87-FA46-403A-B318-E76237ED4593}"/>
    <dgm:cxn modelId="{425E2AF4-BC73-4065-8F4D-D998420EF060}" type="presOf" srcId="{C61169ED-BD94-40BD-8CA1-2161732B7374}" destId="{A4AD234A-9B6A-4F4F-9D6B-49D6326A1B00}" srcOrd="1" destOrd="0" presId="urn:microsoft.com/office/officeart/2005/8/layout/orgChart1"/>
    <dgm:cxn modelId="{A868B72D-0556-4E67-9F04-9CEC3C6F1FD4}" type="presOf" srcId="{3465CA23-06E0-48E9-A876-F55B51302732}" destId="{5D4235DF-A723-4DB7-9FA5-2D93333ECF13}" srcOrd="1" destOrd="0" presId="urn:microsoft.com/office/officeart/2005/8/layout/orgChart1"/>
    <dgm:cxn modelId="{0B1EBA21-EF4E-4ACC-B597-504C6C5C230E}" type="presOf" srcId="{C61169ED-BD94-40BD-8CA1-2161732B7374}" destId="{07EE7259-220D-40CE-8523-677B6372CD20}" srcOrd="0" destOrd="0" presId="urn:microsoft.com/office/officeart/2005/8/layout/orgChart1"/>
    <dgm:cxn modelId="{0F10901B-2DD7-414D-8FA9-CBB1A7DDE637}" type="presOf" srcId="{1DDD4B01-0C6B-4A61-B32D-80A5A0268900}" destId="{AD440320-F759-4709-B7A4-C61E10A84054}" srcOrd="0" destOrd="0" presId="urn:microsoft.com/office/officeart/2005/8/layout/orgChart1"/>
    <dgm:cxn modelId="{5F3D9FCC-91B8-44FB-8FC7-5B6AD5BBD73C}" type="presOf" srcId="{52D2F301-F2BA-49F4-BC0B-72EE8A4EC844}" destId="{3152B29E-1437-404D-B7B9-217BEA08E61A}" srcOrd="1" destOrd="0" presId="urn:microsoft.com/office/officeart/2005/8/layout/orgChart1"/>
    <dgm:cxn modelId="{7C42D758-14AE-4FD1-B5C2-C1CF6A0C6982}" type="presParOf" srcId="{4D80FF55-C4EE-4528-8808-FBEA78CCC174}" destId="{FCC3C0B1-C7F5-41EC-9B5F-81971C183BFB}" srcOrd="0" destOrd="0" presId="urn:microsoft.com/office/officeart/2005/8/layout/orgChart1"/>
    <dgm:cxn modelId="{A265FA5D-640D-48FC-B8BC-BC76544958D1}" type="presParOf" srcId="{FCC3C0B1-C7F5-41EC-9B5F-81971C183BFB}" destId="{364305D8-3E2F-4A7F-A471-FCAE45795594}" srcOrd="0" destOrd="0" presId="urn:microsoft.com/office/officeart/2005/8/layout/orgChart1"/>
    <dgm:cxn modelId="{01922194-B772-417C-BC8A-D208487EA7F0}" type="presParOf" srcId="{364305D8-3E2F-4A7F-A471-FCAE45795594}" destId="{40499CF4-B6DA-4460-9445-4D1C9D85D784}" srcOrd="0" destOrd="0" presId="urn:microsoft.com/office/officeart/2005/8/layout/orgChart1"/>
    <dgm:cxn modelId="{BD60EB28-8176-4259-9BA4-E3BEB6A85500}" type="presParOf" srcId="{364305D8-3E2F-4A7F-A471-FCAE45795594}" destId="{B7686A18-F19B-41C3-B8F3-727633084171}" srcOrd="1" destOrd="0" presId="urn:microsoft.com/office/officeart/2005/8/layout/orgChart1"/>
    <dgm:cxn modelId="{66D41204-F7C9-4772-8A8F-DC3B4EE54685}" type="presParOf" srcId="{FCC3C0B1-C7F5-41EC-9B5F-81971C183BFB}" destId="{0BC5182A-CDCC-4DA9-96AE-B155ACD93207}" srcOrd="1" destOrd="0" presId="urn:microsoft.com/office/officeart/2005/8/layout/orgChart1"/>
    <dgm:cxn modelId="{EFB474C7-F3A4-4927-90CA-46118930E7A0}" type="presParOf" srcId="{0BC5182A-CDCC-4DA9-96AE-B155ACD93207}" destId="{71CE9497-4B71-46AB-A735-2F8EFC5882F3}" srcOrd="0" destOrd="0" presId="urn:microsoft.com/office/officeart/2005/8/layout/orgChart1"/>
    <dgm:cxn modelId="{F0897B81-E65D-4C60-A0F6-FD63E1628977}" type="presParOf" srcId="{0BC5182A-CDCC-4DA9-96AE-B155ACD93207}" destId="{804F7EFE-6365-46E7-A027-D08A1614D87D}" srcOrd="1" destOrd="0" presId="urn:microsoft.com/office/officeart/2005/8/layout/orgChart1"/>
    <dgm:cxn modelId="{3F832546-3B9A-4D65-99A5-38B63ECE5FDD}" type="presParOf" srcId="{804F7EFE-6365-46E7-A027-D08A1614D87D}" destId="{1443EFD0-12AC-4F6E-8F00-21F10A8D6727}" srcOrd="0" destOrd="0" presId="urn:microsoft.com/office/officeart/2005/8/layout/orgChart1"/>
    <dgm:cxn modelId="{7706C8CF-351C-4063-81C3-E57A1A224FDE}" type="presParOf" srcId="{1443EFD0-12AC-4F6E-8F00-21F10A8D6727}" destId="{47FE58E9-B319-4F7C-9B5A-F2C67AB59F12}" srcOrd="0" destOrd="0" presId="urn:microsoft.com/office/officeart/2005/8/layout/orgChart1"/>
    <dgm:cxn modelId="{966B92AB-D8B1-4932-9DF5-1FC064571469}" type="presParOf" srcId="{1443EFD0-12AC-4F6E-8F00-21F10A8D6727}" destId="{5D4235DF-A723-4DB7-9FA5-2D93333ECF13}" srcOrd="1" destOrd="0" presId="urn:microsoft.com/office/officeart/2005/8/layout/orgChart1"/>
    <dgm:cxn modelId="{B250A654-ACF5-4DD8-B6BD-654B86EC4805}" type="presParOf" srcId="{804F7EFE-6365-46E7-A027-D08A1614D87D}" destId="{FEC12594-66E0-4EA1-A9AC-1C348E30C4A4}" srcOrd="1" destOrd="0" presId="urn:microsoft.com/office/officeart/2005/8/layout/orgChart1"/>
    <dgm:cxn modelId="{358BF367-538C-433B-A28A-FF8E6B8FAA83}" type="presParOf" srcId="{FEC12594-66E0-4EA1-A9AC-1C348E30C4A4}" destId="{F39EEC26-85DB-4488-9497-F9CA5BEB42D2}" srcOrd="0" destOrd="0" presId="urn:microsoft.com/office/officeart/2005/8/layout/orgChart1"/>
    <dgm:cxn modelId="{22677BA6-3C6A-4AAE-A481-90CE5749F4BF}" type="presParOf" srcId="{FEC12594-66E0-4EA1-A9AC-1C348E30C4A4}" destId="{8252363D-37D2-4778-8C54-9A2EF6770B6D}" srcOrd="1" destOrd="0" presId="urn:microsoft.com/office/officeart/2005/8/layout/orgChart1"/>
    <dgm:cxn modelId="{7AAA860F-0EC9-424E-8A74-47FCB54590CD}" type="presParOf" srcId="{8252363D-37D2-4778-8C54-9A2EF6770B6D}" destId="{777928EA-414B-4289-A06E-DDC3922559E8}" srcOrd="0" destOrd="0" presId="urn:microsoft.com/office/officeart/2005/8/layout/orgChart1"/>
    <dgm:cxn modelId="{504DB523-FB2F-46FE-AF47-E330950F49E2}" type="presParOf" srcId="{777928EA-414B-4289-A06E-DDC3922559E8}" destId="{3E21513A-347A-4E15-96FC-0637078C6777}" srcOrd="0" destOrd="0" presId="urn:microsoft.com/office/officeart/2005/8/layout/orgChart1"/>
    <dgm:cxn modelId="{D8ECED68-7E1A-420B-9CAF-95A73942D853}" type="presParOf" srcId="{777928EA-414B-4289-A06E-DDC3922559E8}" destId="{8169FFB6-65D6-40A0-9581-B15D057281AD}" srcOrd="1" destOrd="0" presId="urn:microsoft.com/office/officeart/2005/8/layout/orgChart1"/>
    <dgm:cxn modelId="{0DF5401D-1EA3-447B-8A56-753D9D314EAA}" type="presParOf" srcId="{8252363D-37D2-4778-8C54-9A2EF6770B6D}" destId="{7B7C43BD-17D9-4729-984D-A4E475799EEE}" srcOrd="1" destOrd="0" presId="urn:microsoft.com/office/officeart/2005/8/layout/orgChart1"/>
    <dgm:cxn modelId="{C3A8A8E9-21D4-40A0-BA3C-5C4924713796}" type="presParOf" srcId="{8252363D-37D2-4778-8C54-9A2EF6770B6D}" destId="{4162AD0F-33F9-424E-A2D5-C547DB4EAC09}" srcOrd="2" destOrd="0" presId="urn:microsoft.com/office/officeart/2005/8/layout/orgChart1"/>
    <dgm:cxn modelId="{5A145417-2C71-4F54-A013-0FDA78D59644}" type="presParOf" srcId="{FEC12594-66E0-4EA1-A9AC-1C348E30C4A4}" destId="{061254CF-FEF8-42AB-AE9C-7259DE1CCF0C}" srcOrd="2" destOrd="0" presId="urn:microsoft.com/office/officeart/2005/8/layout/orgChart1"/>
    <dgm:cxn modelId="{F1B886BA-F823-430F-A4C4-5496699A5B89}" type="presParOf" srcId="{FEC12594-66E0-4EA1-A9AC-1C348E30C4A4}" destId="{5AF22FD3-87D7-44B9-9A90-05C1751E75CD}" srcOrd="3" destOrd="0" presId="urn:microsoft.com/office/officeart/2005/8/layout/orgChart1"/>
    <dgm:cxn modelId="{0215A30D-66DA-4EF1-A4DC-606DCB415826}" type="presParOf" srcId="{5AF22FD3-87D7-44B9-9A90-05C1751E75CD}" destId="{180A3B83-9D7D-48CD-A86C-3EFC1827A5BB}" srcOrd="0" destOrd="0" presId="urn:microsoft.com/office/officeart/2005/8/layout/orgChart1"/>
    <dgm:cxn modelId="{FC801384-4DFF-42D1-B1EC-BD367AE5BF2A}" type="presParOf" srcId="{180A3B83-9D7D-48CD-A86C-3EFC1827A5BB}" destId="{AD440320-F759-4709-B7A4-C61E10A84054}" srcOrd="0" destOrd="0" presId="urn:microsoft.com/office/officeart/2005/8/layout/orgChart1"/>
    <dgm:cxn modelId="{F19F7882-5F71-4DFB-85EA-BDD94634E273}" type="presParOf" srcId="{180A3B83-9D7D-48CD-A86C-3EFC1827A5BB}" destId="{3108C0EA-C102-4B91-966C-331AA64071AD}" srcOrd="1" destOrd="0" presId="urn:microsoft.com/office/officeart/2005/8/layout/orgChart1"/>
    <dgm:cxn modelId="{FAF54D8C-3CC3-41A6-B813-FC5B4E7034DB}" type="presParOf" srcId="{5AF22FD3-87D7-44B9-9A90-05C1751E75CD}" destId="{8A3697AB-3A68-4D01-890D-F4D4DBE9CC71}" srcOrd="1" destOrd="0" presId="urn:microsoft.com/office/officeart/2005/8/layout/orgChart1"/>
    <dgm:cxn modelId="{13EEFE25-DA01-4D28-8EF6-9B6852EE3AA8}" type="presParOf" srcId="{5AF22FD3-87D7-44B9-9A90-05C1751E75CD}" destId="{E6E1FD71-80D9-480A-BDE7-8D3C961C2845}" srcOrd="2" destOrd="0" presId="urn:microsoft.com/office/officeart/2005/8/layout/orgChart1"/>
    <dgm:cxn modelId="{6BB0BAC4-FD6C-42B8-AEDC-8AE0AC69031F}" type="presParOf" srcId="{FEC12594-66E0-4EA1-A9AC-1C348E30C4A4}" destId="{499BA050-8CF9-4C32-ABAD-5C512B2CCE80}" srcOrd="4" destOrd="0" presId="urn:microsoft.com/office/officeart/2005/8/layout/orgChart1"/>
    <dgm:cxn modelId="{077DDE49-1A49-401C-876A-0543DF0A1F1E}" type="presParOf" srcId="{FEC12594-66E0-4EA1-A9AC-1C348E30C4A4}" destId="{0CD08325-CB41-477E-9B54-2975E720B567}" srcOrd="5" destOrd="0" presId="urn:microsoft.com/office/officeart/2005/8/layout/orgChart1"/>
    <dgm:cxn modelId="{3A473D88-69AC-48FB-B084-F45760C84016}" type="presParOf" srcId="{0CD08325-CB41-477E-9B54-2975E720B567}" destId="{96879EB7-B90A-4BD7-B112-920EBC20BB30}" srcOrd="0" destOrd="0" presId="urn:microsoft.com/office/officeart/2005/8/layout/orgChart1"/>
    <dgm:cxn modelId="{B10ECAEF-589D-4958-8C58-23B0F623DAB7}" type="presParOf" srcId="{96879EB7-B90A-4BD7-B112-920EBC20BB30}" destId="{66B6B6EE-BF59-4B00-B550-7A39EBE74898}" srcOrd="0" destOrd="0" presId="urn:microsoft.com/office/officeart/2005/8/layout/orgChart1"/>
    <dgm:cxn modelId="{37499268-8719-44A1-9A7A-8F583C1E84BB}" type="presParOf" srcId="{96879EB7-B90A-4BD7-B112-920EBC20BB30}" destId="{97BB8EC3-AEDB-42A1-B2BE-E3287AF0D872}" srcOrd="1" destOrd="0" presId="urn:microsoft.com/office/officeart/2005/8/layout/orgChart1"/>
    <dgm:cxn modelId="{A0265FA0-C19F-4ECE-8BD6-CE6E4290929D}" type="presParOf" srcId="{0CD08325-CB41-477E-9B54-2975E720B567}" destId="{D234E30A-BD28-49AD-A9F7-777F5F99AC78}" srcOrd="1" destOrd="0" presId="urn:microsoft.com/office/officeart/2005/8/layout/orgChart1"/>
    <dgm:cxn modelId="{15A3BC3E-7D92-4E27-A83B-1DD3700577D9}" type="presParOf" srcId="{0CD08325-CB41-477E-9B54-2975E720B567}" destId="{4AA0892C-F595-4494-9969-94F2D33E26FE}" srcOrd="2" destOrd="0" presId="urn:microsoft.com/office/officeart/2005/8/layout/orgChart1"/>
    <dgm:cxn modelId="{584DD0F3-BC0A-455F-B17E-C38656F35CAA}" type="presParOf" srcId="{804F7EFE-6365-46E7-A027-D08A1614D87D}" destId="{0ECE9A10-F6F2-4FDA-BC9B-2697CF564E7A}" srcOrd="2" destOrd="0" presId="urn:microsoft.com/office/officeart/2005/8/layout/orgChart1"/>
    <dgm:cxn modelId="{2621E2EB-20A4-4564-B52A-71F09E1D12CC}" type="presParOf" srcId="{0BC5182A-CDCC-4DA9-96AE-B155ACD93207}" destId="{B0301C6B-E2F0-4706-9542-AAC50D59162F}" srcOrd="2" destOrd="0" presId="urn:microsoft.com/office/officeart/2005/8/layout/orgChart1"/>
    <dgm:cxn modelId="{30EB16D9-0006-4214-86C8-F59A92CFA3E9}" type="presParOf" srcId="{0BC5182A-CDCC-4DA9-96AE-B155ACD93207}" destId="{D618825F-ACB1-4B74-A16A-D141E710D4B6}" srcOrd="3" destOrd="0" presId="urn:microsoft.com/office/officeart/2005/8/layout/orgChart1"/>
    <dgm:cxn modelId="{284261EE-3F39-44A2-B648-F9022FFF266F}" type="presParOf" srcId="{D618825F-ACB1-4B74-A16A-D141E710D4B6}" destId="{83E36FF0-CB0D-4420-88E1-2F541C3B2AC2}" srcOrd="0" destOrd="0" presId="urn:microsoft.com/office/officeart/2005/8/layout/orgChart1"/>
    <dgm:cxn modelId="{D81358C8-8F1F-4CF0-9BFA-55BA30E046E0}" type="presParOf" srcId="{83E36FF0-CB0D-4420-88E1-2F541C3B2AC2}" destId="{19BA0DCF-6852-426C-9F0C-B3B04B8B81B7}" srcOrd="0" destOrd="0" presId="urn:microsoft.com/office/officeart/2005/8/layout/orgChart1"/>
    <dgm:cxn modelId="{47C4C595-E6D3-493C-AB62-202F8A1D5DD4}" type="presParOf" srcId="{83E36FF0-CB0D-4420-88E1-2F541C3B2AC2}" destId="{3152B29E-1437-404D-B7B9-217BEA08E61A}" srcOrd="1" destOrd="0" presId="urn:microsoft.com/office/officeart/2005/8/layout/orgChart1"/>
    <dgm:cxn modelId="{34619767-BE26-4C1B-B382-AA1607E26486}" type="presParOf" srcId="{D618825F-ACB1-4B74-A16A-D141E710D4B6}" destId="{4415D514-8145-4351-B942-F309E377B719}" srcOrd="1" destOrd="0" presId="urn:microsoft.com/office/officeart/2005/8/layout/orgChart1"/>
    <dgm:cxn modelId="{3853A1E0-9E85-41B7-A839-4FF99FA31E53}" type="presParOf" srcId="{4415D514-8145-4351-B942-F309E377B719}" destId="{A0214912-248D-49E3-8B09-D75D722BA25C}" srcOrd="0" destOrd="0" presId="urn:microsoft.com/office/officeart/2005/8/layout/orgChart1"/>
    <dgm:cxn modelId="{D112EA05-B659-4AA0-96CD-6FE74E1B9933}" type="presParOf" srcId="{4415D514-8145-4351-B942-F309E377B719}" destId="{5DEBE610-7920-4CFC-8640-C4A745B752B3}" srcOrd="1" destOrd="0" presId="urn:microsoft.com/office/officeart/2005/8/layout/orgChart1"/>
    <dgm:cxn modelId="{A8976979-D0B2-4E0E-A277-4689D14969FB}" type="presParOf" srcId="{5DEBE610-7920-4CFC-8640-C4A745B752B3}" destId="{B49DDF68-9C18-4538-8B02-CE56CC9D5746}" srcOrd="0" destOrd="0" presId="urn:microsoft.com/office/officeart/2005/8/layout/orgChart1"/>
    <dgm:cxn modelId="{1D0C54C5-5F52-4E0A-802F-B7DF369FC355}" type="presParOf" srcId="{B49DDF68-9C18-4538-8B02-CE56CC9D5746}" destId="{07EE7259-220D-40CE-8523-677B6372CD20}" srcOrd="0" destOrd="0" presId="urn:microsoft.com/office/officeart/2005/8/layout/orgChart1"/>
    <dgm:cxn modelId="{36359604-D034-47CC-BAE1-03CFD99904D9}" type="presParOf" srcId="{B49DDF68-9C18-4538-8B02-CE56CC9D5746}" destId="{A4AD234A-9B6A-4F4F-9D6B-49D6326A1B00}" srcOrd="1" destOrd="0" presId="urn:microsoft.com/office/officeart/2005/8/layout/orgChart1"/>
    <dgm:cxn modelId="{0646B6AF-334F-4772-B832-934A161F9DB5}" type="presParOf" srcId="{5DEBE610-7920-4CFC-8640-C4A745B752B3}" destId="{B3D81FF0-9F5C-4464-8524-0735D7A6FFCF}" srcOrd="1" destOrd="0" presId="urn:microsoft.com/office/officeart/2005/8/layout/orgChart1"/>
    <dgm:cxn modelId="{F92F24C8-4173-4C99-9A5C-67CC83028EC8}" type="presParOf" srcId="{5DEBE610-7920-4CFC-8640-C4A745B752B3}" destId="{C95A73F6-124D-4498-85E1-0BE36187D548}" srcOrd="2" destOrd="0" presId="urn:microsoft.com/office/officeart/2005/8/layout/orgChart1"/>
    <dgm:cxn modelId="{5783E331-67E0-4F42-A243-D0A359E3582F}" type="presParOf" srcId="{D618825F-ACB1-4B74-A16A-D141E710D4B6}" destId="{31BABC6E-4B5A-4BC1-AB20-4E42BAFACB1D}" srcOrd="2" destOrd="0" presId="urn:microsoft.com/office/officeart/2005/8/layout/orgChart1"/>
    <dgm:cxn modelId="{656FD170-D51B-454E-94C6-85CD7206F190}" type="presParOf" srcId="{FCC3C0B1-C7F5-41EC-9B5F-81971C183BFB}" destId="{9DDFC1E1-41B0-4C67-9675-07504BA1B69C}" srcOrd="2" destOrd="0" presId="urn:microsoft.com/office/officeart/2005/8/layout/orgChart1"/>
    <dgm:cxn modelId="{C74C7144-BCA3-4426-A35E-516ED2A2A741}" type="presParOf" srcId="{9DDFC1E1-41B0-4C67-9675-07504BA1B69C}" destId="{DDACBF5B-037F-4813-8C19-32C2A7A7B71B}" srcOrd="0" destOrd="0" presId="urn:microsoft.com/office/officeart/2005/8/layout/orgChart1"/>
    <dgm:cxn modelId="{721F60CA-A5A3-495B-BE84-8E8842475A09}" type="presParOf" srcId="{9DDFC1E1-41B0-4C67-9675-07504BA1B69C}" destId="{6FF309EA-FA38-4A4E-972A-1A91CC7493BE}" srcOrd="1" destOrd="0" presId="urn:microsoft.com/office/officeart/2005/8/layout/orgChart1"/>
    <dgm:cxn modelId="{6451BF13-55CF-460D-8470-5A6D7F2950B2}" type="presParOf" srcId="{6FF309EA-FA38-4A4E-972A-1A91CC7493BE}" destId="{369918C2-ADEC-403F-9257-C824CCA740B4}" srcOrd="0" destOrd="0" presId="urn:microsoft.com/office/officeart/2005/8/layout/orgChart1"/>
    <dgm:cxn modelId="{0A2A5D9A-CCA3-4EA2-B953-CAE08DDEF28B}" type="presParOf" srcId="{369918C2-ADEC-403F-9257-C824CCA740B4}" destId="{50D20CBB-EEBA-43C7-8E60-F7E56120DA2A}" srcOrd="0" destOrd="0" presId="urn:microsoft.com/office/officeart/2005/8/layout/orgChart1"/>
    <dgm:cxn modelId="{233120ED-34F3-4E57-A847-E203ED815442}" type="presParOf" srcId="{369918C2-ADEC-403F-9257-C824CCA740B4}" destId="{F6311365-6231-4748-8B37-A1B5C6CFC200}" srcOrd="1" destOrd="0" presId="urn:microsoft.com/office/officeart/2005/8/layout/orgChart1"/>
    <dgm:cxn modelId="{385D10A5-73E6-421A-838B-2E896080D933}" type="presParOf" srcId="{6FF309EA-FA38-4A4E-972A-1A91CC7493BE}" destId="{8E0B6C12-56C9-4B08-9659-314D0C015A6F}" srcOrd="1" destOrd="0" presId="urn:microsoft.com/office/officeart/2005/8/layout/orgChart1"/>
    <dgm:cxn modelId="{59516ACF-39CE-46FF-942C-904684E3B1A1}" type="presParOf" srcId="{6FF309EA-FA38-4A4E-972A-1A91CC7493BE}" destId="{43DF047D-0D9D-465C-8F56-2C024BD86E4F}" srcOrd="2" destOrd="0" presId="urn:microsoft.com/office/officeart/2005/8/layout/orgChart1"/>
    <dgm:cxn modelId="{057A16D7-49B2-4EC5-BF7F-60CB5444807B}" type="presParOf" srcId="{9DDFC1E1-41B0-4C67-9675-07504BA1B69C}" destId="{C7219AC9-D6C2-4979-B9CC-72D9D86CC9C4}" srcOrd="2" destOrd="0" presId="urn:microsoft.com/office/officeart/2005/8/layout/orgChart1"/>
    <dgm:cxn modelId="{DCBBF436-075F-440A-8306-68E328EB177E}" type="presParOf" srcId="{9DDFC1E1-41B0-4C67-9675-07504BA1B69C}" destId="{2E293A1B-6CFA-4F95-A184-F098E08072D4}" srcOrd="3" destOrd="0" presId="urn:microsoft.com/office/officeart/2005/8/layout/orgChart1"/>
    <dgm:cxn modelId="{93F821DB-AE81-4C86-9A06-EC770B4E995B}" type="presParOf" srcId="{2E293A1B-6CFA-4F95-A184-F098E08072D4}" destId="{6B584BB8-CD42-4629-A3C2-0CD503A3EAC1}" srcOrd="0" destOrd="0" presId="urn:microsoft.com/office/officeart/2005/8/layout/orgChart1"/>
    <dgm:cxn modelId="{42A32FAC-4758-4E47-9F49-877398FAF7FB}" type="presParOf" srcId="{6B584BB8-CD42-4629-A3C2-0CD503A3EAC1}" destId="{92543CDA-5B55-4B28-90A0-6EBB6ADA5B63}" srcOrd="0" destOrd="0" presId="urn:microsoft.com/office/officeart/2005/8/layout/orgChart1"/>
    <dgm:cxn modelId="{C99CE0F5-7F1F-4941-8CAB-E6BDD957E373}" type="presParOf" srcId="{6B584BB8-CD42-4629-A3C2-0CD503A3EAC1}" destId="{36EF45EF-E21A-444B-BC85-1215084AC1EA}" srcOrd="1" destOrd="0" presId="urn:microsoft.com/office/officeart/2005/8/layout/orgChart1"/>
    <dgm:cxn modelId="{6FA78890-6ACB-4282-8022-D2809D3ABE17}" type="presParOf" srcId="{2E293A1B-6CFA-4F95-A184-F098E08072D4}" destId="{E1351609-B2FB-4C00-96ED-877032A02EDD}" srcOrd="1" destOrd="0" presId="urn:microsoft.com/office/officeart/2005/8/layout/orgChart1"/>
    <dgm:cxn modelId="{46883884-4E5C-461D-8EA2-E61E1897627F}" type="presParOf" srcId="{2E293A1B-6CFA-4F95-A184-F098E08072D4}" destId="{E989B996-3134-40FE-9E78-C9E0E054AC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6D793-B420-4809-9299-38D48AA2FA30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BFEC4E3-6D27-420F-8717-01E11C0CB52E}">
      <dgm:prSet phldrT="[Text]"/>
      <dgm:spPr/>
      <dgm:t>
        <a:bodyPr/>
        <a:lstStyle/>
        <a:p>
          <a:r>
            <a:rPr lang="en-US" b="1" dirty="0" smtClean="0"/>
            <a:t>GHTN</a:t>
          </a:r>
        </a:p>
        <a:p>
          <a:r>
            <a:rPr lang="en-US" dirty="0" smtClean="0">
              <a:latin typeface="Franklin Gothic Book" panose="020B0503020102020204" pitchFamily="34" charset="0"/>
            </a:rPr>
            <a:t>↑ BP after 20 weeks</a:t>
          </a:r>
          <a:endParaRPr lang="en-US" dirty="0"/>
        </a:p>
      </dgm:t>
    </dgm:pt>
    <dgm:pt modelId="{3FB3BF8E-D06F-4CBB-ACD3-DCEEB44A6FAF}" type="parTrans" cxnId="{F469C41F-AD42-423F-900A-5A710265C16E}">
      <dgm:prSet/>
      <dgm:spPr/>
      <dgm:t>
        <a:bodyPr/>
        <a:lstStyle/>
        <a:p>
          <a:endParaRPr lang="en-US"/>
        </a:p>
      </dgm:t>
    </dgm:pt>
    <dgm:pt modelId="{62394116-CE25-4613-AC78-D8BDE30867C1}" type="sibTrans" cxnId="{F469C41F-AD42-423F-900A-5A710265C16E}">
      <dgm:prSet/>
      <dgm:spPr/>
      <dgm:t>
        <a:bodyPr/>
        <a:lstStyle/>
        <a:p>
          <a:endParaRPr lang="en-US"/>
        </a:p>
      </dgm:t>
    </dgm:pt>
    <dgm:pt modelId="{E67D4261-0483-4E1B-9B9A-5CDC3196C45D}" type="asst">
      <dgm:prSet phldrT="[Text]"/>
      <dgm:spPr/>
      <dgm:t>
        <a:bodyPr/>
        <a:lstStyle/>
        <a:p>
          <a:r>
            <a:rPr lang="en-US" dirty="0" smtClean="0"/>
            <a:t>Monitor for S/S </a:t>
          </a:r>
          <a:r>
            <a:rPr lang="en-US" dirty="0" err="1" smtClean="0"/>
            <a:t>preeclapmsia</a:t>
          </a:r>
          <a:endParaRPr lang="en-US" dirty="0"/>
        </a:p>
      </dgm:t>
    </dgm:pt>
    <dgm:pt modelId="{BAEC7631-6808-4935-8A18-3767FF37FF98}" type="parTrans" cxnId="{4B0F51C4-1C07-40DC-96E9-77CB24C8BADB}">
      <dgm:prSet/>
      <dgm:spPr/>
      <dgm:t>
        <a:bodyPr/>
        <a:lstStyle/>
        <a:p>
          <a:endParaRPr lang="en-US"/>
        </a:p>
      </dgm:t>
    </dgm:pt>
    <dgm:pt modelId="{AE9D4377-B840-4EB5-95B9-8C2A7827D56A}" type="sibTrans" cxnId="{4B0F51C4-1C07-40DC-96E9-77CB24C8BADB}">
      <dgm:prSet/>
      <dgm:spPr/>
      <dgm:t>
        <a:bodyPr/>
        <a:lstStyle/>
        <a:p>
          <a:endParaRPr lang="en-US"/>
        </a:p>
      </dgm:t>
    </dgm:pt>
    <dgm:pt modelId="{9F3B223C-23DC-466F-B4B2-42626D432423}">
      <dgm:prSet phldrT="[Text]"/>
      <dgm:spPr/>
      <dgm:t>
        <a:bodyPr/>
        <a:lstStyle/>
        <a:p>
          <a:r>
            <a:rPr lang="en-US" dirty="0" smtClean="0"/>
            <a:t>Begin Medication as needed</a:t>
          </a:r>
          <a:endParaRPr lang="en-US" dirty="0"/>
        </a:p>
      </dgm:t>
    </dgm:pt>
    <dgm:pt modelId="{405FC8F3-D3A2-4CE0-A3CB-8D6FFC65A5EA}" type="parTrans" cxnId="{6DC85BF8-527B-437E-A587-B39755368B59}">
      <dgm:prSet/>
      <dgm:spPr/>
      <dgm:t>
        <a:bodyPr/>
        <a:lstStyle/>
        <a:p>
          <a:endParaRPr lang="en-US"/>
        </a:p>
      </dgm:t>
    </dgm:pt>
    <dgm:pt modelId="{699B6C95-1990-4C7C-B954-C7A41C3B16A4}" type="sibTrans" cxnId="{6DC85BF8-527B-437E-A587-B39755368B59}">
      <dgm:prSet/>
      <dgm:spPr/>
      <dgm:t>
        <a:bodyPr/>
        <a:lstStyle/>
        <a:p>
          <a:endParaRPr lang="en-US"/>
        </a:p>
      </dgm:t>
    </dgm:pt>
    <dgm:pt modelId="{434C09E3-A992-4889-9F70-3E0828664A54}">
      <dgm:prSet phldrT="[Text]"/>
      <dgm:spPr/>
      <dgm:t>
        <a:bodyPr/>
        <a:lstStyle/>
        <a:p>
          <a:r>
            <a:rPr lang="en-US" dirty="0" smtClean="0"/>
            <a:t>Begin Antenatal Testing @ 32 weeks (includes Growth US, NST, AFI)</a:t>
          </a:r>
          <a:endParaRPr lang="en-US" dirty="0"/>
        </a:p>
      </dgm:t>
    </dgm:pt>
    <dgm:pt modelId="{6B8CE894-90CF-469A-939B-5EF1842EF95E}" type="parTrans" cxnId="{F8652B8A-75E4-4037-A546-1A26D440925F}">
      <dgm:prSet/>
      <dgm:spPr/>
      <dgm:t>
        <a:bodyPr/>
        <a:lstStyle/>
        <a:p>
          <a:endParaRPr lang="en-US"/>
        </a:p>
      </dgm:t>
    </dgm:pt>
    <dgm:pt modelId="{31056E4D-E992-4EDA-A6B2-0FA891CDD94E}" type="sibTrans" cxnId="{F8652B8A-75E4-4037-A546-1A26D440925F}">
      <dgm:prSet/>
      <dgm:spPr/>
      <dgm:t>
        <a:bodyPr/>
        <a:lstStyle/>
        <a:p>
          <a:endParaRPr lang="en-US"/>
        </a:p>
      </dgm:t>
    </dgm:pt>
    <dgm:pt modelId="{9C68EB90-E205-43F1-A841-AD3F4EFAF4D1}">
      <dgm:prSet phldrT="[Text]"/>
      <dgm:spPr/>
      <dgm:t>
        <a:bodyPr/>
        <a:lstStyle/>
        <a:p>
          <a:r>
            <a:rPr lang="en-US" dirty="0" smtClean="0"/>
            <a:t>IOL @ 37 weeks</a:t>
          </a:r>
          <a:endParaRPr lang="en-US" dirty="0"/>
        </a:p>
      </dgm:t>
    </dgm:pt>
    <dgm:pt modelId="{88EBD60E-5C67-4719-8C51-03B5084111B0}" type="parTrans" cxnId="{5F5A68DE-690F-4CA7-BC03-5237D3BF5595}">
      <dgm:prSet/>
      <dgm:spPr/>
      <dgm:t>
        <a:bodyPr/>
        <a:lstStyle/>
        <a:p>
          <a:endParaRPr lang="en-US"/>
        </a:p>
      </dgm:t>
    </dgm:pt>
    <dgm:pt modelId="{D71D4836-122A-4016-AF55-050A59ECC536}" type="sibTrans" cxnId="{5F5A68DE-690F-4CA7-BC03-5237D3BF5595}">
      <dgm:prSet/>
      <dgm:spPr/>
      <dgm:t>
        <a:bodyPr/>
        <a:lstStyle/>
        <a:p>
          <a:endParaRPr lang="en-US"/>
        </a:p>
      </dgm:t>
    </dgm:pt>
    <dgm:pt modelId="{3700793C-5B7C-4E23-AC05-BE40D8B3BDF4}">
      <dgm:prSet phldrT="[Text]"/>
      <dgm:spPr/>
      <dgm:t>
        <a:bodyPr/>
        <a:lstStyle/>
        <a:p>
          <a:r>
            <a:rPr lang="en-US" dirty="0" smtClean="0"/>
            <a:t>BP check 6 weeks postpartum</a:t>
          </a:r>
          <a:endParaRPr lang="en-US" dirty="0"/>
        </a:p>
      </dgm:t>
    </dgm:pt>
    <dgm:pt modelId="{845CE4DC-1B5F-4CF1-903E-7F91FA985DA6}" type="parTrans" cxnId="{0C55673F-6746-4442-80DC-480E43A6CAC0}">
      <dgm:prSet/>
      <dgm:spPr/>
      <dgm:t>
        <a:bodyPr/>
        <a:lstStyle/>
        <a:p>
          <a:endParaRPr lang="en-US"/>
        </a:p>
      </dgm:t>
    </dgm:pt>
    <dgm:pt modelId="{F6F86883-1AFF-417F-BCB4-4B8346BA559E}" type="sibTrans" cxnId="{0C55673F-6746-4442-80DC-480E43A6CAC0}">
      <dgm:prSet/>
      <dgm:spPr/>
      <dgm:t>
        <a:bodyPr/>
        <a:lstStyle/>
        <a:p>
          <a:endParaRPr lang="en-US"/>
        </a:p>
      </dgm:t>
    </dgm:pt>
    <dgm:pt modelId="{F3736869-7244-48B0-8B48-07F4D8CA382B}" type="asst">
      <dgm:prSet phldrT="[Text]"/>
      <dgm:spPr/>
      <dgm:t>
        <a:bodyPr/>
        <a:lstStyle/>
        <a:p>
          <a:r>
            <a:rPr lang="en-US" dirty="0" smtClean="0"/>
            <a:t>OB/MFM consult as needed</a:t>
          </a:r>
          <a:endParaRPr lang="en-US" dirty="0"/>
        </a:p>
      </dgm:t>
    </dgm:pt>
    <dgm:pt modelId="{24102478-47A5-412D-8186-56B3788A5284}" type="parTrans" cxnId="{7798F8BF-91CF-4A41-B9C5-1AC7AC84E42E}">
      <dgm:prSet/>
      <dgm:spPr/>
      <dgm:t>
        <a:bodyPr/>
        <a:lstStyle/>
        <a:p>
          <a:endParaRPr lang="en-US"/>
        </a:p>
      </dgm:t>
    </dgm:pt>
    <dgm:pt modelId="{36EC3462-83B0-4B43-B7C9-0EBAE0186DE4}" type="sibTrans" cxnId="{7798F8BF-91CF-4A41-B9C5-1AC7AC84E42E}">
      <dgm:prSet/>
      <dgm:spPr/>
      <dgm:t>
        <a:bodyPr/>
        <a:lstStyle/>
        <a:p>
          <a:endParaRPr lang="en-US"/>
        </a:p>
      </dgm:t>
    </dgm:pt>
    <dgm:pt modelId="{2C3D7053-DD52-4CF8-BD39-BDC02BCFE130}" type="pres">
      <dgm:prSet presAssocID="{2166D793-B420-4809-9299-38D48AA2FA30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6505E5-948B-47C8-B652-B0452ACBA65E}" type="pres">
      <dgm:prSet presAssocID="{CBFEC4E3-6D27-420F-8717-01E11C0CB52E}" presName="hierRoot1" presStyleCnt="0">
        <dgm:presLayoutVars>
          <dgm:hierBranch val="init"/>
        </dgm:presLayoutVars>
      </dgm:prSet>
      <dgm:spPr/>
    </dgm:pt>
    <dgm:pt modelId="{90975DEB-817C-4E1E-815D-47F0B187C9FE}" type="pres">
      <dgm:prSet presAssocID="{CBFEC4E3-6D27-420F-8717-01E11C0CB52E}" presName="rootComposite1" presStyleCnt="0"/>
      <dgm:spPr/>
    </dgm:pt>
    <dgm:pt modelId="{04F94C87-A6D3-4B41-B028-64468785EE41}" type="pres">
      <dgm:prSet presAssocID="{CBFEC4E3-6D27-420F-8717-01E11C0CB52E}" presName="rootText1" presStyleLbl="node0" presStyleIdx="0" presStyleCnt="1" custLinFactNeighborX="36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E07B76-715E-4C9F-B697-4E349316C52A}" type="pres">
      <dgm:prSet presAssocID="{CBFEC4E3-6D27-420F-8717-01E11C0CB52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5EB1C22-6835-4482-8F68-F2C703116630}" type="pres">
      <dgm:prSet presAssocID="{CBFEC4E3-6D27-420F-8717-01E11C0CB52E}" presName="hierChild2" presStyleCnt="0"/>
      <dgm:spPr/>
    </dgm:pt>
    <dgm:pt modelId="{1F7F8B3B-6C8F-4367-8C94-2BC3B0D3AC57}" type="pres">
      <dgm:prSet presAssocID="{405FC8F3-D3A2-4CE0-A3CB-8D6FFC65A5E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91C7BCF-D233-47BF-B749-3105535A5DDB}" type="pres">
      <dgm:prSet presAssocID="{9F3B223C-23DC-466F-B4B2-42626D432423}" presName="hierRoot2" presStyleCnt="0">
        <dgm:presLayoutVars>
          <dgm:hierBranch val="init"/>
        </dgm:presLayoutVars>
      </dgm:prSet>
      <dgm:spPr/>
    </dgm:pt>
    <dgm:pt modelId="{3071A0F9-1101-4D5A-A1A8-BDED7A0C1A8F}" type="pres">
      <dgm:prSet presAssocID="{9F3B223C-23DC-466F-B4B2-42626D432423}" presName="rootComposite" presStyleCnt="0"/>
      <dgm:spPr/>
    </dgm:pt>
    <dgm:pt modelId="{92201B62-9F36-46A6-85BA-4E6A13844CED}" type="pres">
      <dgm:prSet presAssocID="{9F3B223C-23DC-466F-B4B2-42626D43242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E686ED-3C27-4416-8E33-9ECECF874A2A}" type="pres">
      <dgm:prSet presAssocID="{9F3B223C-23DC-466F-B4B2-42626D432423}" presName="rootConnector" presStyleLbl="node2" presStyleIdx="0" presStyleCnt="1"/>
      <dgm:spPr/>
      <dgm:t>
        <a:bodyPr/>
        <a:lstStyle/>
        <a:p>
          <a:endParaRPr lang="en-US"/>
        </a:p>
      </dgm:t>
    </dgm:pt>
    <dgm:pt modelId="{8E91D64C-70DA-41A3-B006-096A6EB138DA}" type="pres">
      <dgm:prSet presAssocID="{9F3B223C-23DC-466F-B4B2-42626D432423}" presName="hierChild4" presStyleCnt="0"/>
      <dgm:spPr/>
    </dgm:pt>
    <dgm:pt modelId="{9DCA178F-364A-43F6-9FBF-8D3854BB905A}" type="pres">
      <dgm:prSet presAssocID="{6B8CE894-90CF-469A-939B-5EF1842EF95E}" presName="Name37" presStyleLbl="parChTrans1D3" presStyleIdx="0" presStyleCnt="3"/>
      <dgm:spPr/>
      <dgm:t>
        <a:bodyPr/>
        <a:lstStyle/>
        <a:p>
          <a:endParaRPr lang="en-US"/>
        </a:p>
      </dgm:t>
    </dgm:pt>
    <dgm:pt modelId="{C6CEB764-5297-4C3B-9E7E-4BD90E9A65EF}" type="pres">
      <dgm:prSet presAssocID="{434C09E3-A992-4889-9F70-3E0828664A54}" presName="hierRoot2" presStyleCnt="0">
        <dgm:presLayoutVars>
          <dgm:hierBranch val="init"/>
        </dgm:presLayoutVars>
      </dgm:prSet>
      <dgm:spPr/>
    </dgm:pt>
    <dgm:pt modelId="{2C3A5F26-94DE-49D9-830D-7238D18541C8}" type="pres">
      <dgm:prSet presAssocID="{434C09E3-A992-4889-9F70-3E0828664A54}" presName="rootComposite" presStyleCnt="0"/>
      <dgm:spPr/>
    </dgm:pt>
    <dgm:pt modelId="{C9B8F990-2BFF-4502-95DA-F48821D69DB2}" type="pres">
      <dgm:prSet presAssocID="{434C09E3-A992-4889-9F70-3E0828664A54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DD615C-E588-4BEE-986E-CACA42DF4C55}" type="pres">
      <dgm:prSet presAssocID="{434C09E3-A992-4889-9F70-3E0828664A54}" presName="rootConnector" presStyleLbl="node3" presStyleIdx="0" presStyleCnt="3"/>
      <dgm:spPr/>
      <dgm:t>
        <a:bodyPr/>
        <a:lstStyle/>
        <a:p>
          <a:endParaRPr lang="en-US"/>
        </a:p>
      </dgm:t>
    </dgm:pt>
    <dgm:pt modelId="{0F3E4165-0AF5-440E-BA42-9421DF88B88E}" type="pres">
      <dgm:prSet presAssocID="{434C09E3-A992-4889-9F70-3E0828664A54}" presName="hierChild4" presStyleCnt="0"/>
      <dgm:spPr/>
    </dgm:pt>
    <dgm:pt modelId="{82BD9354-6F3C-4C38-871A-A5C9E4763662}" type="pres">
      <dgm:prSet presAssocID="{434C09E3-A992-4889-9F70-3E0828664A54}" presName="hierChild5" presStyleCnt="0"/>
      <dgm:spPr/>
    </dgm:pt>
    <dgm:pt modelId="{6B4DC1FB-B155-422E-8F5B-50436909D555}" type="pres">
      <dgm:prSet presAssocID="{88EBD60E-5C67-4719-8C51-03B5084111B0}" presName="Name37" presStyleLbl="parChTrans1D3" presStyleIdx="1" presStyleCnt="3"/>
      <dgm:spPr/>
      <dgm:t>
        <a:bodyPr/>
        <a:lstStyle/>
        <a:p>
          <a:endParaRPr lang="en-US"/>
        </a:p>
      </dgm:t>
    </dgm:pt>
    <dgm:pt modelId="{0558E301-FF4D-4EC5-AB7B-3EC54F1CF22C}" type="pres">
      <dgm:prSet presAssocID="{9C68EB90-E205-43F1-A841-AD3F4EFAF4D1}" presName="hierRoot2" presStyleCnt="0">
        <dgm:presLayoutVars>
          <dgm:hierBranch val="init"/>
        </dgm:presLayoutVars>
      </dgm:prSet>
      <dgm:spPr/>
    </dgm:pt>
    <dgm:pt modelId="{F88FD09E-3515-48AB-8C6C-3E31A66212D2}" type="pres">
      <dgm:prSet presAssocID="{9C68EB90-E205-43F1-A841-AD3F4EFAF4D1}" presName="rootComposite" presStyleCnt="0"/>
      <dgm:spPr/>
    </dgm:pt>
    <dgm:pt modelId="{541BC0E9-25D0-4879-A613-8460AD662261}" type="pres">
      <dgm:prSet presAssocID="{9C68EB90-E205-43F1-A841-AD3F4EFAF4D1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2D3C4-59EB-4F58-B190-6D75E2220A3A}" type="pres">
      <dgm:prSet presAssocID="{9C68EB90-E205-43F1-A841-AD3F4EFAF4D1}" presName="rootConnector" presStyleLbl="node3" presStyleIdx="1" presStyleCnt="3"/>
      <dgm:spPr/>
      <dgm:t>
        <a:bodyPr/>
        <a:lstStyle/>
        <a:p>
          <a:endParaRPr lang="en-US"/>
        </a:p>
      </dgm:t>
    </dgm:pt>
    <dgm:pt modelId="{53C213D5-D8E5-4FB5-81CA-665BD57235B9}" type="pres">
      <dgm:prSet presAssocID="{9C68EB90-E205-43F1-A841-AD3F4EFAF4D1}" presName="hierChild4" presStyleCnt="0"/>
      <dgm:spPr/>
    </dgm:pt>
    <dgm:pt modelId="{CAACA703-2CC9-45CA-AF8E-028096B939A4}" type="pres">
      <dgm:prSet presAssocID="{9C68EB90-E205-43F1-A841-AD3F4EFAF4D1}" presName="hierChild5" presStyleCnt="0"/>
      <dgm:spPr/>
    </dgm:pt>
    <dgm:pt modelId="{D842616E-2AA7-4852-999F-576DC7B515AD}" type="pres">
      <dgm:prSet presAssocID="{845CE4DC-1B5F-4CF1-903E-7F91FA985DA6}" presName="Name37" presStyleLbl="parChTrans1D3" presStyleIdx="2" presStyleCnt="3"/>
      <dgm:spPr/>
      <dgm:t>
        <a:bodyPr/>
        <a:lstStyle/>
        <a:p>
          <a:endParaRPr lang="en-US"/>
        </a:p>
      </dgm:t>
    </dgm:pt>
    <dgm:pt modelId="{64FDE5D6-61B8-45B2-B60C-5FC88CD9E249}" type="pres">
      <dgm:prSet presAssocID="{3700793C-5B7C-4E23-AC05-BE40D8B3BDF4}" presName="hierRoot2" presStyleCnt="0">
        <dgm:presLayoutVars>
          <dgm:hierBranch val="init"/>
        </dgm:presLayoutVars>
      </dgm:prSet>
      <dgm:spPr/>
    </dgm:pt>
    <dgm:pt modelId="{05538767-CE21-4126-82A9-2D81BA9C8972}" type="pres">
      <dgm:prSet presAssocID="{3700793C-5B7C-4E23-AC05-BE40D8B3BDF4}" presName="rootComposite" presStyleCnt="0"/>
      <dgm:spPr/>
    </dgm:pt>
    <dgm:pt modelId="{B7D221F8-C06C-49C9-8BF2-82C283F56DC2}" type="pres">
      <dgm:prSet presAssocID="{3700793C-5B7C-4E23-AC05-BE40D8B3BDF4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67E8C1-1EC2-4631-8B08-B13A602316EB}" type="pres">
      <dgm:prSet presAssocID="{3700793C-5B7C-4E23-AC05-BE40D8B3BDF4}" presName="rootConnector" presStyleLbl="node3" presStyleIdx="2" presStyleCnt="3"/>
      <dgm:spPr/>
      <dgm:t>
        <a:bodyPr/>
        <a:lstStyle/>
        <a:p>
          <a:endParaRPr lang="en-US"/>
        </a:p>
      </dgm:t>
    </dgm:pt>
    <dgm:pt modelId="{7ED04684-4F10-4280-9116-CD1FEACE3A94}" type="pres">
      <dgm:prSet presAssocID="{3700793C-5B7C-4E23-AC05-BE40D8B3BDF4}" presName="hierChild4" presStyleCnt="0"/>
      <dgm:spPr/>
    </dgm:pt>
    <dgm:pt modelId="{F7CF281C-A4D7-4F0F-9408-90C769DDD24F}" type="pres">
      <dgm:prSet presAssocID="{3700793C-5B7C-4E23-AC05-BE40D8B3BDF4}" presName="hierChild5" presStyleCnt="0"/>
      <dgm:spPr/>
    </dgm:pt>
    <dgm:pt modelId="{3C2913B2-E7FB-433F-8E72-5A921C037A2F}" type="pres">
      <dgm:prSet presAssocID="{9F3B223C-23DC-466F-B4B2-42626D432423}" presName="hierChild5" presStyleCnt="0"/>
      <dgm:spPr/>
    </dgm:pt>
    <dgm:pt modelId="{E7646448-A95B-48DA-BBCC-BA11B5FA899F}" type="pres">
      <dgm:prSet presAssocID="{CBFEC4E3-6D27-420F-8717-01E11C0CB52E}" presName="hierChild3" presStyleCnt="0"/>
      <dgm:spPr/>
    </dgm:pt>
    <dgm:pt modelId="{C58D62C6-E56B-4C14-BCB4-5A64CA031809}" type="pres">
      <dgm:prSet presAssocID="{BAEC7631-6808-4935-8A18-3767FF37FF98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22F77552-C4D5-40C3-AE25-E146A05E3271}" type="pres">
      <dgm:prSet presAssocID="{E67D4261-0483-4E1B-9B9A-5CDC3196C45D}" presName="hierRoot3" presStyleCnt="0">
        <dgm:presLayoutVars>
          <dgm:hierBranch val="r"/>
        </dgm:presLayoutVars>
      </dgm:prSet>
      <dgm:spPr/>
    </dgm:pt>
    <dgm:pt modelId="{5A360753-76B2-4453-860C-4A27D7B95D79}" type="pres">
      <dgm:prSet presAssocID="{E67D4261-0483-4E1B-9B9A-5CDC3196C45D}" presName="rootComposite3" presStyleCnt="0"/>
      <dgm:spPr/>
    </dgm:pt>
    <dgm:pt modelId="{980BF2A1-BF42-4D69-B0F6-D58DBE3ADEB7}" type="pres">
      <dgm:prSet presAssocID="{E67D4261-0483-4E1B-9B9A-5CDC3196C45D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813C6A-EC3E-4569-8668-4AE8C396C9A4}" type="pres">
      <dgm:prSet presAssocID="{E67D4261-0483-4E1B-9B9A-5CDC3196C45D}" presName="rootConnector3" presStyleLbl="asst1" presStyleIdx="0" presStyleCnt="2"/>
      <dgm:spPr/>
      <dgm:t>
        <a:bodyPr/>
        <a:lstStyle/>
        <a:p>
          <a:endParaRPr lang="en-US"/>
        </a:p>
      </dgm:t>
    </dgm:pt>
    <dgm:pt modelId="{D9F955F5-1236-4204-BC93-F52233F9ED18}" type="pres">
      <dgm:prSet presAssocID="{E67D4261-0483-4E1B-9B9A-5CDC3196C45D}" presName="hierChild6" presStyleCnt="0"/>
      <dgm:spPr/>
    </dgm:pt>
    <dgm:pt modelId="{7C128AC5-1B59-4F09-8FD3-991BA67A87F8}" type="pres">
      <dgm:prSet presAssocID="{E67D4261-0483-4E1B-9B9A-5CDC3196C45D}" presName="hierChild7" presStyleCnt="0"/>
      <dgm:spPr/>
    </dgm:pt>
    <dgm:pt modelId="{FDDBDC10-9036-4A4E-8D81-55E65277F633}" type="pres">
      <dgm:prSet presAssocID="{24102478-47A5-412D-8186-56B3788A5284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320575D5-959B-4C34-8E45-D157EDE6446C}" type="pres">
      <dgm:prSet presAssocID="{F3736869-7244-48B0-8B48-07F4D8CA382B}" presName="hierRoot3" presStyleCnt="0">
        <dgm:presLayoutVars>
          <dgm:hierBranch val="init"/>
        </dgm:presLayoutVars>
      </dgm:prSet>
      <dgm:spPr/>
    </dgm:pt>
    <dgm:pt modelId="{C54360CC-BD75-4925-A635-A29129CE56DE}" type="pres">
      <dgm:prSet presAssocID="{F3736869-7244-48B0-8B48-07F4D8CA382B}" presName="rootComposite3" presStyleCnt="0"/>
      <dgm:spPr/>
    </dgm:pt>
    <dgm:pt modelId="{F5AFD04D-42BB-4E14-8577-3B327147E6E4}" type="pres">
      <dgm:prSet presAssocID="{F3736869-7244-48B0-8B48-07F4D8CA382B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EA9C6-5532-4F71-9FA0-BF7CAA26009B}" type="pres">
      <dgm:prSet presAssocID="{F3736869-7244-48B0-8B48-07F4D8CA382B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7C490DE-FA17-41E8-BC86-CC3651E999E8}" type="pres">
      <dgm:prSet presAssocID="{F3736869-7244-48B0-8B48-07F4D8CA382B}" presName="hierChild6" presStyleCnt="0"/>
      <dgm:spPr/>
    </dgm:pt>
    <dgm:pt modelId="{599CB415-C6C4-4629-A57A-02DB51A1BF24}" type="pres">
      <dgm:prSet presAssocID="{F3736869-7244-48B0-8B48-07F4D8CA382B}" presName="hierChild7" presStyleCnt="0"/>
      <dgm:spPr/>
    </dgm:pt>
  </dgm:ptLst>
  <dgm:cxnLst>
    <dgm:cxn modelId="{552C7124-FE5C-4278-A1A3-AB81CCDF1B84}" type="presOf" srcId="{9C68EB90-E205-43F1-A841-AD3F4EFAF4D1}" destId="{541BC0E9-25D0-4879-A613-8460AD662261}" srcOrd="0" destOrd="0" presId="urn:microsoft.com/office/officeart/2005/8/layout/orgChart1"/>
    <dgm:cxn modelId="{A01502F2-E063-4621-90B1-C71000401E85}" type="presOf" srcId="{24102478-47A5-412D-8186-56B3788A5284}" destId="{FDDBDC10-9036-4A4E-8D81-55E65277F633}" srcOrd="0" destOrd="0" presId="urn:microsoft.com/office/officeart/2005/8/layout/orgChart1"/>
    <dgm:cxn modelId="{6DC85BF8-527B-437E-A587-B39755368B59}" srcId="{CBFEC4E3-6D27-420F-8717-01E11C0CB52E}" destId="{9F3B223C-23DC-466F-B4B2-42626D432423}" srcOrd="2" destOrd="0" parTransId="{405FC8F3-D3A2-4CE0-A3CB-8D6FFC65A5EA}" sibTransId="{699B6C95-1990-4C7C-B954-C7A41C3B16A4}"/>
    <dgm:cxn modelId="{1440B8B1-B077-4B28-9810-06364519966D}" type="presOf" srcId="{405FC8F3-D3A2-4CE0-A3CB-8D6FFC65A5EA}" destId="{1F7F8B3B-6C8F-4367-8C94-2BC3B0D3AC57}" srcOrd="0" destOrd="0" presId="urn:microsoft.com/office/officeart/2005/8/layout/orgChart1"/>
    <dgm:cxn modelId="{F8652B8A-75E4-4037-A546-1A26D440925F}" srcId="{9F3B223C-23DC-466F-B4B2-42626D432423}" destId="{434C09E3-A992-4889-9F70-3E0828664A54}" srcOrd="0" destOrd="0" parTransId="{6B8CE894-90CF-469A-939B-5EF1842EF95E}" sibTransId="{31056E4D-E992-4EDA-A6B2-0FA891CDD94E}"/>
    <dgm:cxn modelId="{0C55673F-6746-4442-80DC-480E43A6CAC0}" srcId="{9F3B223C-23DC-466F-B4B2-42626D432423}" destId="{3700793C-5B7C-4E23-AC05-BE40D8B3BDF4}" srcOrd="2" destOrd="0" parTransId="{845CE4DC-1B5F-4CF1-903E-7F91FA985DA6}" sibTransId="{F6F86883-1AFF-417F-BCB4-4B8346BA559E}"/>
    <dgm:cxn modelId="{25F53FF4-1CC4-4A9A-BF8F-86719FCBBAD4}" type="presOf" srcId="{CBFEC4E3-6D27-420F-8717-01E11C0CB52E}" destId="{F6E07B76-715E-4C9F-B697-4E349316C52A}" srcOrd="1" destOrd="0" presId="urn:microsoft.com/office/officeart/2005/8/layout/orgChart1"/>
    <dgm:cxn modelId="{EB7D582E-A2C1-4DA7-B3A4-998DC6FE5748}" type="presOf" srcId="{BAEC7631-6808-4935-8A18-3767FF37FF98}" destId="{C58D62C6-E56B-4C14-BCB4-5A64CA031809}" srcOrd="0" destOrd="0" presId="urn:microsoft.com/office/officeart/2005/8/layout/orgChart1"/>
    <dgm:cxn modelId="{203AA9BB-A4E8-4112-9EB7-3D1BE1B66B92}" type="presOf" srcId="{F3736869-7244-48B0-8B48-07F4D8CA382B}" destId="{F5AFD04D-42BB-4E14-8577-3B327147E6E4}" srcOrd="0" destOrd="0" presId="urn:microsoft.com/office/officeart/2005/8/layout/orgChart1"/>
    <dgm:cxn modelId="{182D19CA-7021-4CC2-AAA4-A52384454983}" type="presOf" srcId="{E67D4261-0483-4E1B-9B9A-5CDC3196C45D}" destId="{A4813C6A-EC3E-4569-8668-4AE8C396C9A4}" srcOrd="1" destOrd="0" presId="urn:microsoft.com/office/officeart/2005/8/layout/orgChart1"/>
    <dgm:cxn modelId="{9DE1A269-72E0-44F1-A31E-F7727555CB11}" type="presOf" srcId="{CBFEC4E3-6D27-420F-8717-01E11C0CB52E}" destId="{04F94C87-A6D3-4B41-B028-64468785EE41}" srcOrd="0" destOrd="0" presId="urn:microsoft.com/office/officeart/2005/8/layout/orgChart1"/>
    <dgm:cxn modelId="{B3A4F1A9-2837-47D4-95C2-3C08FB8C9623}" type="presOf" srcId="{6B8CE894-90CF-469A-939B-5EF1842EF95E}" destId="{9DCA178F-364A-43F6-9FBF-8D3854BB905A}" srcOrd="0" destOrd="0" presId="urn:microsoft.com/office/officeart/2005/8/layout/orgChart1"/>
    <dgm:cxn modelId="{EA98D9F3-069B-41F4-89ED-E78529C11BF7}" type="presOf" srcId="{845CE4DC-1B5F-4CF1-903E-7F91FA985DA6}" destId="{D842616E-2AA7-4852-999F-576DC7B515AD}" srcOrd="0" destOrd="0" presId="urn:microsoft.com/office/officeart/2005/8/layout/orgChart1"/>
    <dgm:cxn modelId="{F469C41F-AD42-423F-900A-5A710265C16E}" srcId="{2166D793-B420-4809-9299-38D48AA2FA30}" destId="{CBFEC4E3-6D27-420F-8717-01E11C0CB52E}" srcOrd="0" destOrd="0" parTransId="{3FB3BF8E-D06F-4CBB-ACD3-DCEEB44A6FAF}" sibTransId="{62394116-CE25-4613-AC78-D8BDE30867C1}"/>
    <dgm:cxn modelId="{5AB457D2-E9FA-4C3B-AB2E-87B0742EF228}" type="presOf" srcId="{3700793C-5B7C-4E23-AC05-BE40D8B3BDF4}" destId="{5C67E8C1-1EC2-4631-8B08-B13A602316EB}" srcOrd="1" destOrd="0" presId="urn:microsoft.com/office/officeart/2005/8/layout/orgChart1"/>
    <dgm:cxn modelId="{7ACE262D-6294-4320-9817-16A148708681}" type="presOf" srcId="{2166D793-B420-4809-9299-38D48AA2FA30}" destId="{2C3D7053-DD52-4CF8-BD39-BDC02BCFE130}" srcOrd="0" destOrd="0" presId="urn:microsoft.com/office/officeart/2005/8/layout/orgChart1"/>
    <dgm:cxn modelId="{14B85906-426A-4295-A163-0FDD5A2826B9}" type="presOf" srcId="{9C68EB90-E205-43F1-A841-AD3F4EFAF4D1}" destId="{CEF2D3C4-59EB-4F58-B190-6D75E2220A3A}" srcOrd="1" destOrd="0" presId="urn:microsoft.com/office/officeart/2005/8/layout/orgChart1"/>
    <dgm:cxn modelId="{C459C536-D604-478A-80B1-ED73F17316A7}" type="presOf" srcId="{88EBD60E-5C67-4719-8C51-03B5084111B0}" destId="{6B4DC1FB-B155-422E-8F5B-50436909D555}" srcOrd="0" destOrd="0" presId="urn:microsoft.com/office/officeart/2005/8/layout/orgChart1"/>
    <dgm:cxn modelId="{72C37A12-3E10-479B-8B14-E5E5632B708C}" type="presOf" srcId="{9F3B223C-23DC-466F-B4B2-42626D432423}" destId="{92201B62-9F36-46A6-85BA-4E6A13844CED}" srcOrd="0" destOrd="0" presId="urn:microsoft.com/office/officeart/2005/8/layout/orgChart1"/>
    <dgm:cxn modelId="{93E2A0AD-C04F-44ED-836F-98FE765757AC}" type="presOf" srcId="{9F3B223C-23DC-466F-B4B2-42626D432423}" destId="{2EE686ED-3C27-4416-8E33-9ECECF874A2A}" srcOrd="1" destOrd="0" presId="urn:microsoft.com/office/officeart/2005/8/layout/orgChart1"/>
    <dgm:cxn modelId="{5F5A68DE-690F-4CA7-BC03-5237D3BF5595}" srcId="{9F3B223C-23DC-466F-B4B2-42626D432423}" destId="{9C68EB90-E205-43F1-A841-AD3F4EFAF4D1}" srcOrd="1" destOrd="0" parTransId="{88EBD60E-5C67-4719-8C51-03B5084111B0}" sibTransId="{D71D4836-122A-4016-AF55-050A59ECC536}"/>
    <dgm:cxn modelId="{4B0F51C4-1C07-40DC-96E9-77CB24C8BADB}" srcId="{CBFEC4E3-6D27-420F-8717-01E11C0CB52E}" destId="{E67D4261-0483-4E1B-9B9A-5CDC3196C45D}" srcOrd="0" destOrd="0" parTransId="{BAEC7631-6808-4935-8A18-3767FF37FF98}" sibTransId="{AE9D4377-B840-4EB5-95B9-8C2A7827D56A}"/>
    <dgm:cxn modelId="{EF4FBF84-A2A4-4399-BA32-4465B65DF66C}" type="presOf" srcId="{F3736869-7244-48B0-8B48-07F4D8CA382B}" destId="{326EA9C6-5532-4F71-9FA0-BF7CAA26009B}" srcOrd="1" destOrd="0" presId="urn:microsoft.com/office/officeart/2005/8/layout/orgChart1"/>
    <dgm:cxn modelId="{0AD07EEE-EB71-4752-8AE7-A49037D6BD32}" type="presOf" srcId="{3700793C-5B7C-4E23-AC05-BE40D8B3BDF4}" destId="{B7D221F8-C06C-49C9-8BF2-82C283F56DC2}" srcOrd="0" destOrd="0" presId="urn:microsoft.com/office/officeart/2005/8/layout/orgChart1"/>
    <dgm:cxn modelId="{8EBDC8E4-015C-4F3D-AE49-C2D0829BCF29}" type="presOf" srcId="{434C09E3-A992-4889-9F70-3E0828664A54}" destId="{E5DD615C-E588-4BEE-986E-CACA42DF4C55}" srcOrd="1" destOrd="0" presId="urn:microsoft.com/office/officeart/2005/8/layout/orgChart1"/>
    <dgm:cxn modelId="{3F80B2CC-9066-448A-A655-89EA97E58955}" type="presOf" srcId="{434C09E3-A992-4889-9F70-3E0828664A54}" destId="{C9B8F990-2BFF-4502-95DA-F48821D69DB2}" srcOrd="0" destOrd="0" presId="urn:microsoft.com/office/officeart/2005/8/layout/orgChart1"/>
    <dgm:cxn modelId="{F4B0B494-179F-467B-BA28-210AFEF8AB11}" type="presOf" srcId="{E67D4261-0483-4E1B-9B9A-5CDC3196C45D}" destId="{980BF2A1-BF42-4D69-B0F6-D58DBE3ADEB7}" srcOrd="0" destOrd="0" presId="urn:microsoft.com/office/officeart/2005/8/layout/orgChart1"/>
    <dgm:cxn modelId="{7798F8BF-91CF-4A41-B9C5-1AC7AC84E42E}" srcId="{CBFEC4E3-6D27-420F-8717-01E11C0CB52E}" destId="{F3736869-7244-48B0-8B48-07F4D8CA382B}" srcOrd="1" destOrd="0" parTransId="{24102478-47A5-412D-8186-56B3788A5284}" sibTransId="{36EC3462-83B0-4B43-B7C9-0EBAE0186DE4}"/>
    <dgm:cxn modelId="{C61E93D9-8DD7-4452-903B-B069FE7E8450}" type="presParOf" srcId="{2C3D7053-DD52-4CF8-BD39-BDC02BCFE130}" destId="{C96505E5-948B-47C8-B652-B0452ACBA65E}" srcOrd="0" destOrd="0" presId="urn:microsoft.com/office/officeart/2005/8/layout/orgChart1"/>
    <dgm:cxn modelId="{50D07B49-0C15-480C-BB0F-AE7694C2A924}" type="presParOf" srcId="{C96505E5-948B-47C8-B652-B0452ACBA65E}" destId="{90975DEB-817C-4E1E-815D-47F0B187C9FE}" srcOrd="0" destOrd="0" presId="urn:microsoft.com/office/officeart/2005/8/layout/orgChart1"/>
    <dgm:cxn modelId="{8296BF07-AA70-4003-A549-1D8B6BE0BC3F}" type="presParOf" srcId="{90975DEB-817C-4E1E-815D-47F0B187C9FE}" destId="{04F94C87-A6D3-4B41-B028-64468785EE41}" srcOrd="0" destOrd="0" presId="urn:microsoft.com/office/officeart/2005/8/layout/orgChart1"/>
    <dgm:cxn modelId="{F091C2C4-AB38-42EF-99EC-B3B395ADFD1E}" type="presParOf" srcId="{90975DEB-817C-4E1E-815D-47F0B187C9FE}" destId="{F6E07B76-715E-4C9F-B697-4E349316C52A}" srcOrd="1" destOrd="0" presId="urn:microsoft.com/office/officeart/2005/8/layout/orgChart1"/>
    <dgm:cxn modelId="{D5523491-C677-421D-9210-52D7696C3CDC}" type="presParOf" srcId="{C96505E5-948B-47C8-B652-B0452ACBA65E}" destId="{05EB1C22-6835-4482-8F68-F2C703116630}" srcOrd="1" destOrd="0" presId="urn:microsoft.com/office/officeart/2005/8/layout/orgChart1"/>
    <dgm:cxn modelId="{4910B5E9-07B2-4903-84AE-107148CD2C73}" type="presParOf" srcId="{05EB1C22-6835-4482-8F68-F2C703116630}" destId="{1F7F8B3B-6C8F-4367-8C94-2BC3B0D3AC57}" srcOrd="0" destOrd="0" presId="urn:microsoft.com/office/officeart/2005/8/layout/orgChart1"/>
    <dgm:cxn modelId="{95ADE85A-B1DB-4FD1-B1CD-3024AD7848EC}" type="presParOf" srcId="{05EB1C22-6835-4482-8F68-F2C703116630}" destId="{D91C7BCF-D233-47BF-B749-3105535A5DDB}" srcOrd="1" destOrd="0" presId="urn:microsoft.com/office/officeart/2005/8/layout/orgChart1"/>
    <dgm:cxn modelId="{0B825C5B-BBAC-476F-AB3C-C98C8FE51836}" type="presParOf" srcId="{D91C7BCF-D233-47BF-B749-3105535A5DDB}" destId="{3071A0F9-1101-4D5A-A1A8-BDED7A0C1A8F}" srcOrd="0" destOrd="0" presId="urn:microsoft.com/office/officeart/2005/8/layout/orgChart1"/>
    <dgm:cxn modelId="{8B1AAD12-6AEB-4E2C-B2FA-BD3E5A259F41}" type="presParOf" srcId="{3071A0F9-1101-4D5A-A1A8-BDED7A0C1A8F}" destId="{92201B62-9F36-46A6-85BA-4E6A13844CED}" srcOrd="0" destOrd="0" presId="urn:microsoft.com/office/officeart/2005/8/layout/orgChart1"/>
    <dgm:cxn modelId="{80184E1F-7A87-4BE5-BB5E-6081B082E03A}" type="presParOf" srcId="{3071A0F9-1101-4D5A-A1A8-BDED7A0C1A8F}" destId="{2EE686ED-3C27-4416-8E33-9ECECF874A2A}" srcOrd="1" destOrd="0" presId="urn:microsoft.com/office/officeart/2005/8/layout/orgChart1"/>
    <dgm:cxn modelId="{D762E76F-8755-4865-A91C-3702F74D592B}" type="presParOf" srcId="{D91C7BCF-D233-47BF-B749-3105535A5DDB}" destId="{8E91D64C-70DA-41A3-B006-096A6EB138DA}" srcOrd="1" destOrd="0" presId="urn:microsoft.com/office/officeart/2005/8/layout/orgChart1"/>
    <dgm:cxn modelId="{07D39AD7-A62E-4CFC-8092-C8BE6410A827}" type="presParOf" srcId="{8E91D64C-70DA-41A3-B006-096A6EB138DA}" destId="{9DCA178F-364A-43F6-9FBF-8D3854BB905A}" srcOrd="0" destOrd="0" presId="urn:microsoft.com/office/officeart/2005/8/layout/orgChart1"/>
    <dgm:cxn modelId="{7976EF04-3D1F-4AA7-9EDA-617E2BC10F5E}" type="presParOf" srcId="{8E91D64C-70DA-41A3-B006-096A6EB138DA}" destId="{C6CEB764-5297-4C3B-9E7E-4BD90E9A65EF}" srcOrd="1" destOrd="0" presId="urn:microsoft.com/office/officeart/2005/8/layout/orgChart1"/>
    <dgm:cxn modelId="{A792C9FD-7057-4AC6-BD17-BD9C187998BF}" type="presParOf" srcId="{C6CEB764-5297-4C3B-9E7E-4BD90E9A65EF}" destId="{2C3A5F26-94DE-49D9-830D-7238D18541C8}" srcOrd="0" destOrd="0" presId="urn:microsoft.com/office/officeart/2005/8/layout/orgChart1"/>
    <dgm:cxn modelId="{5DAB7FF2-25C4-42FF-8691-1E0742A19A02}" type="presParOf" srcId="{2C3A5F26-94DE-49D9-830D-7238D18541C8}" destId="{C9B8F990-2BFF-4502-95DA-F48821D69DB2}" srcOrd="0" destOrd="0" presId="urn:microsoft.com/office/officeart/2005/8/layout/orgChart1"/>
    <dgm:cxn modelId="{6FF70F1A-21B4-4D13-8FB4-A749660F514B}" type="presParOf" srcId="{2C3A5F26-94DE-49D9-830D-7238D18541C8}" destId="{E5DD615C-E588-4BEE-986E-CACA42DF4C55}" srcOrd="1" destOrd="0" presId="urn:microsoft.com/office/officeart/2005/8/layout/orgChart1"/>
    <dgm:cxn modelId="{15CB5B87-22B8-4405-A40B-A1A211889158}" type="presParOf" srcId="{C6CEB764-5297-4C3B-9E7E-4BD90E9A65EF}" destId="{0F3E4165-0AF5-440E-BA42-9421DF88B88E}" srcOrd="1" destOrd="0" presId="urn:microsoft.com/office/officeart/2005/8/layout/orgChart1"/>
    <dgm:cxn modelId="{1706E1A0-9AC8-47BD-8F72-0B638E41CBEA}" type="presParOf" srcId="{C6CEB764-5297-4C3B-9E7E-4BD90E9A65EF}" destId="{82BD9354-6F3C-4C38-871A-A5C9E4763662}" srcOrd="2" destOrd="0" presId="urn:microsoft.com/office/officeart/2005/8/layout/orgChart1"/>
    <dgm:cxn modelId="{2E18463C-AD72-4BD3-AA72-79C745F714EA}" type="presParOf" srcId="{8E91D64C-70DA-41A3-B006-096A6EB138DA}" destId="{6B4DC1FB-B155-422E-8F5B-50436909D555}" srcOrd="2" destOrd="0" presId="urn:microsoft.com/office/officeart/2005/8/layout/orgChart1"/>
    <dgm:cxn modelId="{22139E76-35D4-40DB-B653-DA35F5F13789}" type="presParOf" srcId="{8E91D64C-70DA-41A3-B006-096A6EB138DA}" destId="{0558E301-FF4D-4EC5-AB7B-3EC54F1CF22C}" srcOrd="3" destOrd="0" presId="urn:microsoft.com/office/officeart/2005/8/layout/orgChart1"/>
    <dgm:cxn modelId="{B7A61709-8F54-437A-80B5-68FBA9DF1789}" type="presParOf" srcId="{0558E301-FF4D-4EC5-AB7B-3EC54F1CF22C}" destId="{F88FD09E-3515-48AB-8C6C-3E31A66212D2}" srcOrd="0" destOrd="0" presId="urn:microsoft.com/office/officeart/2005/8/layout/orgChart1"/>
    <dgm:cxn modelId="{7928FB46-2171-4FE1-9A67-9A9D696B68AB}" type="presParOf" srcId="{F88FD09E-3515-48AB-8C6C-3E31A66212D2}" destId="{541BC0E9-25D0-4879-A613-8460AD662261}" srcOrd="0" destOrd="0" presId="urn:microsoft.com/office/officeart/2005/8/layout/orgChart1"/>
    <dgm:cxn modelId="{611E10AD-0263-4A6A-B4A4-44AE88EDDBF5}" type="presParOf" srcId="{F88FD09E-3515-48AB-8C6C-3E31A66212D2}" destId="{CEF2D3C4-59EB-4F58-B190-6D75E2220A3A}" srcOrd="1" destOrd="0" presId="urn:microsoft.com/office/officeart/2005/8/layout/orgChart1"/>
    <dgm:cxn modelId="{DFD0DFBE-4FB6-4366-A2FE-2DE9BE138A8E}" type="presParOf" srcId="{0558E301-FF4D-4EC5-AB7B-3EC54F1CF22C}" destId="{53C213D5-D8E5-4FB5-81CA-665BD57235B9}" srcOrd="1" destOrd="0" presId="urn:microsoft.com/office/officeart/2005/8/layout/orgChart1"/>
    <dgm:cxn modelId="{C0C393CE-72CA-4F6B-A775-FFE6062D43ED}" type="presParOf" srcId="{0558E301-FF4D-4EC5-AB7B-3EC54F1CF22C}" destId="{CAACA703-2CC9-45CA-AF8E-028096B939A4}" srcOrd="2" destOrd="0" presId="urn:microsoft.com/office/officeart/2005/8/layout/orgChart1"/>
    <dgm:cxn modelId="{B65B1AA2-6526-4A4E-8EC8-B60E510787FC}" type="presParOf" srcId="{8E91D64C-70DA-41A3-B006-096A6EB138DA}" destId="{D842616E-2AA7-4852-999F-576DC7B515AD}" srcOrd="4" destOrd="0" presId="urn:microsoft.com/office/officeart/2005/8/layout/orgChart1"/>
    <dgm:cxn modelId="{C2C04F35-E02C-4D04-BA27-062D8549E880}" type="presParOf" srcId="{8E91D64C-70DA-41A3-B006-096A6EB138DA}" destId="{64FDE5D6-61B8-45B2-B60C-5FC88CD9E249}" srcOrd="5" destOrd="0" presId="urn:microsoft.com/office/officeart/2005/8/layout/orgChart1"/>
    <dgm:cxn modelId="{D607EBE2-DA4F-4881-B766-9CCB79DC97A1}" type="presParOf" srcId="{64FDE5D6-61B8-45B2-B60C-5FC88CD9E249}" destId="{05538767-CE21-4126-82A9-2D81BA9C8972}" srcOrd="0" destOrd="0" presId="urn:microsoft.com/office/officeart/2005/8/layout/orgChart1"/>
    <dgm:cxn modelId="{711C9C2B-D671-488B-9F43-E375A35CC3AE}" type="presParOf" srcId="{05538767-CE21-4126-82A9-2D81BA9C8972}" destId="{B7D221F8-C06C-49C9-8BF2-82C283F56DC2}" srcOrd="0" destOrd="0" presId="urn:microsoft.com/office/officeart/2005/8/layout/orgChart1"/>
    <dgm:cxn modelId="{6F9837BA-6EDE-49B8-A71E-B31ACFA81563}" type="presParOf" srcId="{05538767-CE21-4126-82A9-2D81BA9C8972}" destId="{5C67E8C1-1EC2-4631-8B08-B13A602316EB}" srcOrd="1" destOrd="0" presId="urn:microsoft.com/office/officeart/2005/8/layout/orgChart1"/>
    <dgm:cxn modelId="{A2D33D54-CE6B-4855-93FF-37737727CFDC}" type="presParOf" srcId="{64FDE5D6-61B8-45B2-B60C-5FC88CD9E249}" destId="{7ED04684-4F10-4280-9116-CD1FEACE3A94}" srcOrd="1" destOrd="0" presId="urn:microsoft.com/office/officeart/2005/8/layout/orgChart1"/>
    <dgm:cxn modelId="{6907D93C-26F8-4231-8F93-F6C26A4ED31B}" type="presParOf" srcId="{64FDE5D6-61B8-45B2-B60C-5FC88CD9E249}" destId="{F7CF281C-A4D7-4F0F-9408-90C769DDD24F}" srcOrd="2" destOrd="0" presId="urn:microsoft.com/office/officeart/2005/8/layout/orgChart1"/>
    <dgm:cxn modelId="{E1983E94-9854-4916-AD20-BB8D30DFF022}" type="presParOf" srcId="{D91C7BCF-D233-47BF-B749-3105535A5DDB}" destId="{3C2913B2-E7FB-433F-8E72-5A921C037A2F}" srcOrd="2" destOrd="0" presId="urn:microsoft.com/office/officeart/2005/8/layout/orgChart1"/>
    <dgm:cxn modelId="{13A910AA-1148-4058-AB00-9DCF6DD95A88}" type="presParOf" srcId="{C96505E5-948B-47C8-B652-B0452ACBA65E}" destId="{E7646448-A95B-48DA-BBCC-BA11B5FA899F}" srcOrd="2" destOrd="0" presId="urn:microsoft.com/office/officeart/2005/8/layout/orgChart1"/>
    <dgm:cxn modelId="{CD455F47-8306-44A4-9BAB-5798D1D5A4CD}" type="presParOf" srcId="{E7646448-A95B-48DA-BBCC-BA11B5FA899F}" destId="{C58D62C6-E56B-4C14-BCB4-5A64CA031809}" srcOrd="0" destOrd="0" presId="urn:microsoft.com/office/officeart/2005/8/layout/orgChart1"/>
    <dgm:cxn modelId="{C2D6F208-0AD5-45E6-BDB8-2791E35743BE}" type="presParOf" srcId="{E7646448-A95B-48DA-BBCC-BA11B5FA899F}" destId="{22F77552-C4D5-40C3-AE25-E146A05E3271}" srcOrd="1" destOrd="0" presId="urn:microsoft.com/office/officeart/2005/8/layout/orgChart1"/>
    <dgm:cxn modelId="{D917FBC6-E9B8-41C2-9A8A-917587742A6E}" type="presParOf" srcId="{22F77552-C4D5-40C3-AE25-E146A05E3271}" destId="{5A360753-76B2-4453-860C-4A27D7B95D79}" srcOrd="0" destOrd="0" presId="urn:microsoft.com/office/officeart/2005/8/layout/orgChart1"/>
    <dgm:cxn modelId="{B6E5B917-FB05-45EF-90A7-BFF2EDA6B897}" type="presParOf" srcId="{5A360753-76B2-4453-860C-4A27D7B95D79}" destId="{980BF2A1-BF42-4D69-B0F6-D58DBE3ADEB7}" srcOrd="0" destOrd="0" presId="urn:microsoft.com/office/officeart/2005/8/layout/orgChart1"/>
    <dgm:cxn modelId="{59725ACD-047D-4465-8890-147CB33CDF67}" type="presParOf" srcId="{5A360753-76B2-4453-860C-4A27D7B95D79}" destId="{A4813C6A-EC3E-4569-8668-4AE8C396C9A4}" srcOrd="1" destOrd="0" presId="urn:microsoft.com/office/officeart/2005/8/layout/orgChart1"/>
    <dgm:cxn modelId="{8D00AB72-181E-471A-A9A6-93AB76D89059}" type="presParOf" srcId="{22F77552-C4D5-40C3-AE25-E146A05E3271}" destId="{D9F955F5-1236-4204-BC93-F52233F9ED18}" srcOrd="1" destOrd="0" presId="urn:microsoft.com/office/officeart/2005/8/layout/orgChart1"/>
    <dgm:cxn modelId="{D79CD905-6AE4-4EC0-96B1-2F59DC4733CC}" type="presParOf" srcId="{22F77552-C4D5-40C3-AE25-E146A05E3271}" destId="{7C128AC5-1B59-4F09-8FD3-991BA67A87F8}" srcOrd="2" destOrd="0" presId="urn:microsoft.com/office/officeart/2005/8/layout/orgChart1"/>
    <dgm:cxn modelId="{17CFB0DC-BD22-473B-AC68-FB3F7BCF26E0}" type="presParOf" srcId="{E7646448-A95B-48DA-BBCC-BA11B5FA899F}" destId="{FDDBDC10-9036-4A4E-8D81-55E65277F633}" srcOrd="2" destOrd="0" presId="urn:microsoft.com/office/officeart/2005/8/layout/orgChart1"/>
    <dgm:cxn modelId="{651B2098-D1B4-40E3-B47D-F53996F42DFC}" type="presParOf" srcId="{E7646448-A95B-48DA-BBCC-BA11B5FA899F}" destId="{320575D5-959B-4C34-8E45-D157EDE6446C}" srcOrd="3" destOrd="0" presId="urn:microsoft.com/office/officeart/2005/8/layout/orgChart1"/>
    <dgm:cxn modelId="{3BFD3692-2EB1-4A57-92FB-1B5C6D2602FF}" type="presParOf" srcId="{320575D5-959B-4C34-8E45-D157EDE6446C}" destId="{C54360CC-BD75-4925-A635-A29129CE56DE}" srcOrd="0" destOrd="0" presId="urn:microsoft.com/office/officeart/2005/8/layout/orgChart1"/>
    <dgm:cxn modelId="{AEEA5ED1-2ED3-4817-938F-1022DA0ACAB1}" type="presParOf" srcId="{C54360CC-BD75-4925-A635-A29129CE56DE}" destId="{F5AFD04D-42BB-4E14-8577-3B327147E6E4}" srcOrd="0" destOrd="0" presId="urn:microsoft.com/office/officeart/2005/8/layout/orgChart1"/>
    <dgm:cxn modelId="{F77FD7FE-DC07-45E3-B633-A20DC65F4320}" type="presParOf" srcId="{C54360CC-BD75-4925-A635-A29129CE56DE}" destId="{326EA9C6-5532-4F71-9FA0-BF7CAA26009B}" srcOrd="1" destOrd="0" presId="urn:microsoft.com/office/officeart/2005/8/layout/orgChart1"/>
    <dgm:cxn modelId="{F0BC5672-AF80-40BD-B9C7-610CC385994A}" type="presParOf" srcId="{320575D5-959B-4C34-8E45-D157EDE6446C}" destId="{B7C490DE-FA17-41E8-BC86-CC3651E999E8}" srcOrd="1" destOrd="0" presId="urn:microsoft.com/office/officeart/2005/8/layout/orgChart1"/>
    <dgm:cxn modelId="{50AC1807-F5EE-4B46-B263-72A25E03AFE6}" type="presParOf" srcId="{320575D5-959B-4C34-8E45-D157EDE6446C}" destId="{599CB415-C6C4-4629-A57A-02DB51A1BF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E4C154-A64B-4C15-B2AB-DC99DD65C1E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99DFBF1-7BEC-4D34-929D-905E0D003763}">
      <dgm:prSet phldrT="[Text]"/>
      <dgm:spPr/>
      <dgm:t>
        <a:bodyPr/>
        <a:lstStyle/>
        <a:p>
          <a:r>
            <a:rPr lang="en-US" b="1" dirty="0" smtClean="0"/>
            <a:t>Preeclampsia </a:t>
          </a:r>
        </a:p>
        <a:p>
          <a:r>
            <a:rPr lang="en-US" b="1" dirty="0" smtClean="0"/>
            <a:t>&amp; Superimposed Preeclampsia</a:t>
          </a:r>
        </a:p>
        <a:p>
          <a:r>
            <a:rPr lang="en-US" dirty="0" smtClean="0">
              <a:latin typeface="Franklin Gothic Book" panose="020B0503020102020204" pitchFamily="34" charset="0"/>
            </a:rPr>
            <a:t>↑ BP after 20 weeks with S/S</a:t>
          </a:r>
          <a:endParaRPr lang="en-US" dirty="0"/>
        </a:p>
      </dgm:t>
    </dgm:pt>
    <dgm:pt modelId="{E3DA66AA-DDD1-4980-87DD-F854ABD3230F}" type="parTrans" cxnId="{A476DFF6-FF12-4EF6-9D7A-0E1EEDBB117E}">
      <dgm:prSet/>
      <dgm:spPr/>
      <dgm:t>
        <a:bodyPr/>
        <a:lstStyle/>
        <a:p>
          <a:endParaRPr lang="en-US"/>
        </a:p>
      </dgm:t>
    </dgm:pt>
    <dgm:pt modelId="{766207F2-C55E-42DB-A1F0-A259E80180D2}" type="sibTrans" cxnId="{A476DFF6-FF12-4EF6-9D7A-0E1EEDBB117E}">
      <dgm:prSet/>
      <dgm:spPr/>
      <dgm:t>
        <a:bodyPr/>
        <a:lstStyle/>
        <a:p>
          <a:endParaRPr lang="en-US"/>
        </a:p>
      </dgm:t>
    </dgm:pt>
    <dgm:pt modelId="{61F36208-70AD-4B92-BEFB-4947A7BF282A}" type="asst">
      <dgm:prSet phldrT="[Text]" custT="1"/>
      <dgm:spPr/>
      <dgm:t>
        <a:bodyPr/>
        <a:lstStyle/>
        <a:p>
          <a:r>
            <a:rPr lang="en-US" sz="1400" dirty="0" smtClean="0"/>
            <a:t>OB/MFM transfer as needed</a:t>
          </a:r>
          <a:endParaRPr lang="en-US" sz="1400" dirty="0"/>
        </a:p>
      </dgm:t>
    </dgm:pt>
    <dgm:pt modelId="{5C335BF4-0634-4C7D-BFBE-141D4FE64793}" type="parTrans" cxnId="{A02DA417-4B19-4B19-B723-9F2337587569}">
      <dgm:prSet/>
      <dgm:spPr/>
      <dgm:t>
        <a:bodyPr/>
        <a:lstStyle/>
        <a:p>
          <a:endParaRPr lang="en-US"/>
        </a:p>
      </dgm:t>
    </dgm:pt>
    <dgm:pt modelId="{D59A0E1A-3B52-4925-B0B2-63F8383DEBD0}" type="sibTrans" cxnId="{A02DA417-4B19-4B19-B723-9F2337587569}">
      <dgm:prSet/>
      <dgm:spPr/>
      <dgm:t>
        <a:bodyPr/>
        <a:lstStyle/>
        <a:p>
          <a:endParaRPr lang="en-US"/>
        </a:p>
      </dgm:t>
    </dgm:pt>
    <dgm:pt modelId="{88D0DD57-17BC-4FEC-B738-5791779731E3}">
      <dgm:prSet phldrT="[Text]" custT="1"/>
      <dgm:spPr/>
      <dgm:t>
        <a:bodyPr/>
        <a:lstStyle/>
        <a:p>
          <a:r>
            <a:rPr lang="en-US" sz="1400" dirty="0" smtClean="0"/>
            <a:t>Begin antenatal testing @ 32 weeks (Includes Growth US, NST, AFI)</a:t>
          </a:r>
          <a:endParaRPr lang="en-US" sz="1400" dirty="0"/>
        </a:p>
      </dgm:t>
    </dgm:pt>
    <dgm:pt modelId="{B2CECA95-5527-4B4B-88CB-4571AEB3B053}" type="parTrans" cxnId="{722E231F-07A9-43EE-ACEC-585243D1F18F}">
      <dgm:prSet/>
      <dgm:spPr/>
      <dgm:t>
        <a:bodyPr/>
        <a:lstStyle/>
        <a:p>
          <a:endParaRPr lang="en-US"/>
        </a:p>
      </dgm:t>
    </dgm:pt>
    <dgm:pt modelId="{18DDC2D9-4DC7-4482-840A-15123C665214}" type="sibTrans" cxnId="{722E231F-07A9-43EE-ACEC-585243D1F18F}">
      <dgm:prSet/>
      <dgm:spPr/>
      <dgm:t>
        <a:bodyPr/>
        <a:lstStyle/>
        <a:p>
          <a:endParaRPr lang="en-US"/>
        </a:p>
      </dgm:t>
    </dgm:pt>
    <dgm:pt modelId="{E6A2F919-88AA-4C67-9C3D-4000B91B8425}">
      <dgm:prSet phldrT="[Text]" custT="1"/>
      <dgm:spPr/>
      <dgm:t>
        <a:bodyPr/>
        <a:lstStyle/>
        <a:p>
          <a:r>
            <a:rPr lang="en-US" sz="1400" dirty="0" smtClean="0"/>
            <a:t>IOL @ 37 weeks or earlier if indicated</a:t>
          </a:r>
          <a:endParaRPr lang="en-US" sz="1400" dirty="0"/>
        </a:p>
      </dgm:t>
    </dgm:pt>
    <dgm:pt modelId="{5D4AAC3F-0F46-4496-8053-E856137795BB}" type="parTrans" cxnId="{6B442B27-215B-4665-8E09-76573A17CDED}">
      <dgm:prSet/>
      <dgm:spPr/>
      <dgm:t>
        <a:bodyPr/>
        <a:lstStyle/>
        <a:p>
          <a:endParaRPr lang="en-US"/>
        </a:p>
      </dgm:t>
    </dgm:pt>
    <dgm:pt modelId="{DD0EE74E-41C4-4D36-971A-3F950377F369}" type="sibTrans" cxnId="{6B442B27-215B-4665-8E09-76573A17CDED}">
      <dgm:prSet/>
      <dgm:spPr/>
      <dgm:t>
        <a:bodyPr/>
        <a:lstStyle/>
        <a:p>
          <a:endParaRPr lang="en-US"/>
        </a:p>
      </dgm:t>
    </dgm:pt>
    <dgm:pt modelId="{C1B52107-5B3F-4C15-9FEF-20412D2256BD}">
      <dgm:prSet phldrT="[Text]" custT="1"/>
      <dgm:spPr/>
      <dgm:t>
        <a:bodyPr/>
        <a:lstStyle/>
        <a:p>
          <a:r>
            <a:rPr lang="en-US" sz="1400" dirty="0" smtClean="0"/>
            <a:t>BP check 3-10 days PP &amp; 6 weeks PP</a:t>
          </a:r>
          <a:endParaRPr lang="en-US" sz="1400" dirty="0"/>
        </a:p>
      </dgm:t>
    </dgm:pt>
    <dgm:pt modelId="{5B5C9BEE-9F83-4636-93BF-0CF23F5D0100}" type="parTrans" cxnId="{FA691D87-B23D-4C5C-951F-DF735CE11506}">
      <dgm:prSet/>
      <dgm:spPr/>
      <dgm:t>
        <a:bodyPr/>
        <a:lstStyle/>
        <a:p>
          <a:endParaRPr lang="en-US"/>
        </a:p>
      </dgm:t>
    </dgm:pt>
    <dgm:pt modelId="{9D30929C-DD21-4101-8818-25759F5466AF}" type="sibTrans" cxnId="{FA691D87-B23D-4C5C-951F-DF735CE11506}">
      <dgm:prSet/>
      <dgm:spPr/>
      <dgm:t>
        <a:bodyPr/>
        <a:lstStyle/>
        <a:p>
          <a:endParaRPr lang="en-US"/>
        </a:p>
      </dgm:t>
    </dgm:pt>
    <dgm:pt modelId="{3FA2E946-E58D-4C1E-928B-091B4005FAA8}" type="pres">
      <dgm:prSet presAssocID="{79E4C154-A64B-4C15-B2AB-DC99DD65C1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76E95F-AEA8-40B8-9705-000014C0D36F}" type="pres">
      <dgm:prSet presAssocID="{B99DFBF1-7BEC-4D34-929D-905E0D003763}" presName="hierRoot1" presStyleCnt="0">
        <dgm:presLayoutVars>
          <dgm:hierBranch val="init"/>
        </dgm:presLayoutVars>
      </dgm:prSet>
      <dgm:spPr/>
    </dgm:pt>
    <dgm:pt modelId="{48B0A061-C136-478B-BBEC-F6E2E8F5F0A2}" type="pres">
      <dgm:prSet presAssocID="{B99DFBF1-7BEC-4D34-929D-905E0D003763}" presName="rootComposite1" presStyleCnt="0"/>
      <dgm:spPr/>
    </dgm:pt>
    <dgm:pt modelId="{FF22F89C-D91E-499C-BAED-6E2F8A87BB27}" type="pres">
      <dgm:prSet presAssocID="{B99DFBF1-7BEC-4D34-929D-905E0D00376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EF88C-D698-400D-9822-A7734BFA4CA8}" type="pres">
      <dgm:prSet presAssocID="{B99DFBF1-7BEC-4D34-929D-905E0D00376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FC69512-034F-4D32-AA98-6735F1A99F60}" type="pres">
      <dgm:prSet presAssocID="{B99DFBF1-7BEC-4D34-929D-905E0D003763}" presName="hierChild2" presStyleCnt="0"/>
      <dgm:spPr/>
    </dgm:pt>
    <dgm:pt modelId="{23817E5D-318F-4FBA-9257-EC664C7D1A0C}" type="pres">
      <dgm:prSet presAssocID="{B2CECA95-5527-4B4B-88CB-4571AEB3B05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0BCF9DB-5E20-479E-9C88-03EA32ED93BF}" type="pres">
      <dgm:prSet presAssocID="{88D0DD57-17BC-4FEC-B738-5791779731E3}" presName="hierRoot2" presStyleCnt="0">
        <dgm:presLayoutVars>
          <dgm:hierBranch val="init"/>
        </dgm:presLayoutVars>
      </dgm:prSet>
      <dgm:spPr/>
    </dgm:pt>
    <dgm:pt modelId="{98269F84-3F4C-475C-AA00-43A72639C0B9}" type="pres">
      <dgm:prSet presAssocID="{88D0DD57-17BC-4FEC-B738-5791779731E3}" presName="rootComposite" presStyleCnt="0"/>
      <dgm:spPr/>
    </dgm:pt>
    <dgm:pt modelId="{71D46ADF-B023-4B90-9E22-1363156C609E}" type="pres">
      <dgm:prSet presAssocID="{88D0DD57-17BC-4FEC-B738-5791779731E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2B8AA5-69AE-4E8D-93CB-E161BD8AD8D8}" type="pres">
      <dgm:prSet presAssocID="{88D0DD57-17BC-4FEC-B738-5791779731E3}" presName="rootConnector" presStyleLbl="node2" presStyleIdx="0" presStyleCnt="1"/>
      <dgm:spPr/>
      <dgm:t>
        <a:bodyPr/>
        <a:lstStyle/>
        <a:p>
          <a:endParaRPr lang="en-US"/>
        </a:p>
      </dgm:t>
    </dgm:pt>
    <dgm:pt modelId="{3DC439AA-49B4-496A-AB48-A53B4E784F9E}" type="pres">
      <dgm:prSet presAssocID="{88D0DD57-17BC-4FEC-B738-5791779731E3}" presName="hierChild4" presStyleCnt="0"/>
      <dgm:spPr/>
    </dgm:pt>
    <dgm:pt modelId="{A0BF1868-202C-4E5D-8801-FDCC7E8DD6D6}" type="pres">
      <dgm:prSet presAssocID="{5D4AAC3F-0F46-4496-8053-E856137795B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A8AFF3CF-2BBF-40AB-8CC5-0E9828C29FB7}" type="pres">
      <dgm:prSet presAssocID="{E6A2F919-88AA-4C67-9C3D-4000B91B8425}" presName="hierRoot2" presStyleCnt="0">
        <dgm:presLayoutVars>
          <dgm:hierBranch val="init"/>
        </dgm:presLayoutVars>
      </dgm:prSet>
      <dgm:spPr/>
    </dgm:pt>
    <dgm:pt modelId="{94E51595-D72D-4B55-9856-28A77590410C}" type="pres">
      <dgm:prSet presAssocID="{E6A2F919-88AA-4C67-9C3D-4000B91B8425}" presName="rootComposite" presStyleCnt="0"/>
      <dgm:spPr/>
    </dgm:pt>
    <dgm:pt modelId="{3D59A1F3-27F3-4431-858A-374B961F0301}" type="pres">
      <dgm:prSet presAssocID="{E6A2F919-88AA-4C67-9C3D-4000B91B842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B910BE-5891-4B21-9D14-20502B9932FE}" type="pres">
      <dgm:prSet presAssocID="{E6A2F919-88AA-4C67-9C3D-4000B91B8425}" presName="rootConnector" presStyleLbl="node3" presStyleIdx="0" presStyleCnt="1"/>
      <dgm:spPr/>
      <dgm:t>
        <a:bodyPr/>
        <a:lstStyle/>
        <a:p>
          <a:endParaRPr lang="en-US"/>
        </a:p>
      </dgm:t>
    </dgm:pt>
    <dgm:pt modelId="{804ADE27-3946-400A-B2FA-C8D6F108D62E}" type="pres">
      <dgm:prSet presAssocID="{E6A2F919-88AA-4C67-9C3D-4000B91B8425}" presName="hierChild4" presStyleCnt="0"/>
      <dgm:spPr/>
    </dgm:pt>
    <dgm:pt modelId="{04BC1533-6E10-45CA-96F4-E5FBC052F11B}" type="pres">
      <dgm:prSet presAssocID="{5B5C9BEE-9F83-4636-93BF-0CF23F5D0100}" presName="Name37" presStyleLbl="parChTrans1D4" presStyleIdx="0" presStyleCnt="1"/>
      <dgm:spPr/>
      <dgm:t>
        <a:bodyPr/>
        <a:lstStyle/>
        <a:p>
          <a:endParaRPr lang="en-US"/>
        </a:p>
      </dgm:t>
    </dgm:pt>
    <dgm:pt modelId="{8900C512-A7CF-4FA5-A47B-DFE88325B6B8}" type="pres">
      <dgm:prSet presAssocID="{C1B52107-5B3F-4C15-9FEF-20412D2256BD}" presName="hierRoot2" presStyleCnt="0">
        <dgm:presLayoutVars>
          <dgm:hierBranch val="init"/>
        </dgm:presLayoutVars>
      </dgm:prSet>
      <dgm:spPr/>
    </dgm:pt>
    <dgm:pt modelId="{E69DC8CC-9C73-4240-BFE2-F52F90BB8FED}" type="pres">
      <dgm:prSet presAssocID="{C1B52107-5B3F-4C15-9FEF-20412D2256BD}" presName="rootComposite" presStyleCnt="0"/>
      <dgm:spPr/>
    </dgm:pt>
    <dgm:pt modelId="{C7EA2792-274B-472B-822D-51A26B9BE561}" type="pres">
      <dgm:prSet presAssocID="{C1B52107-5B3F-4C15-9FEF-20412D2256BD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1A811E-6066-4646-AF43-D22318A26A96}" type="pres">
      <dgm:prSet presAssocID="{C1B52107-5B3F-4C15-9FEF-20412D2256BD}" presName="rootConnector" presStyleLbl="node4" presStyleIdx="0" presStyleCnt="1"/>
      <dgm:spPr/>
      <dgm:t>
        <a:bodyPr/>
        <a:lstStyle/>
        <a:p>
          <a:endParaRPr lang="en-US"/>
        </a:p>
      </dgm:t>
    </dgm:pt>
    <dgm:pt modelId="{E78CEE82-CCE8-445B-842A-E683B936E57E}" type="pres">
      <dgm:prSet presAssocID="{C1B52107-5B3F-4C15-9FEF-20412D2256BD}" presName="hierChild4" presStyleCnt="0"/>
      <dgm:spPr/>
    </dgm:pt>
    <dgm:pt modelId="{33ECB140-D2BD-4D2C-B54E-34581DDC1E18}" type="pres">
      <dgm:prSet presAssocID="{C1B52107-5B3F-4C15-9FEF-20412D2256BD}" presName="hierChild5" presStyleCnt="0"/>
      <dgm:spPr/>
    </dgm:pt>
    <dgm:pt modelId="{26E5CFAD-59C7-45A7-B17C-C6994644974B}" type="pres">
      <dgm:prSet presAssocID="{E6A2F919-88AA-4C67-9C3D-4000B91B8425}" presName="hierChild5" presStyleCnt="0"/>
      <dgm:spPr/>
    </dgm:pt>
    <dgm:pt modelId="{D00D3B10-42E2-4B47-A6F4-8ED56320DD93}" type="pres">
      <dgm:prSet presAssocID="{88D0DD57-17BC-4FEC-B738-5791779731E3}" presName="hierChild5" presStyleCnt="0"/>
      <dgm:spPr/>
    </dgm:pt>
    <dgm:pt modelId="{749D6F5F-EEFC-4614-903B-33B18B1F73D7}" type="pres">
      <dgm:prSet presAssocID="{B99DFBF1-7BEC-4D34-929D-905E0D003763}" presName="hierChild3" presStyleCnt="0"/>
      <dgm:spPr/>
    </dgm:pt>
    <dgm:pt modelId="{FD5A8B9F-7FC9-473D-B554-7A208D485083}" type="pres">
      <dgm:prSet presAssocID="{5C335BF4-0634-4C7D-BFBE-141D4FE64793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918EBEE6-922B-4A34-9BD9-0593E01DEA1D}" type="pres">
      <dgm:prSet presAssocID="{61F36208-70AD-4B92-BEFB-4947A7BF282A}" presName="hierRoot3" presStyleCnt="0">
        <dgm:presLayoutVars>
          <dgm:hierBranch val="init"/>
        </dgm:presLayoutVars>
      </dgm:prSet>
      <dgm:spPr/>
    </dgm:pt>
    <dgm:pt modelId="{F6B2E0BD-3145-4E64-94FC-4CAD1AE15597}" type="pres">
      <dgm:prSet presAssocID="{61F36208-70AD-4B92-BEFB-4947A7BF282A}" presName="rootComposite3" presStyleCnt="0"/>
      <dgm:spPr/>
    </dgm:pt>
    <dgm:pt modelId="{D771C48A-370A-4F37-8D0D-6DB7313D7BDE}" type="pres">
      <dgm:prSet presAssocID="{61F36208-70AD-4B92-BEFB-4947A7BF282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C6F48-B2DD-4EA3-9FA7-083A9AB28192}" type="pres">
      <dgm:prSet presAssocID="{61F36208-70AD-4B92-BEFB-4947A7BF282A}" presName="rootConnector3" presStyleLbl="asst1" presStyleIdx="0" presStyleCnt="1"/>
      <dgm:spPr/>
      <dgm:t>
        <a:bodyPr/>
        <a:lstStyle/>
        <a:p>
          <a:endParaRPr lang="en-US"/>
        </a:p>
      </dgm:t>
    </dgm:pt>
    <dgm:pt modelId="{0B81A936-1AB4-4EB8-A23E-E8A9B0EC6204}" type="pres">
      <dgm:prSet presAssocID="{61F36208-70AD-4B92-BEFB-4947A7BF282A}" presName="hierChild6" presStyleCnt="0"/>
      <dgm:spPr/>
    </dgm:pt>
    <dgm:pt modelId="{2A958D98-F8B7-4954-9E25-72764865FDB0}" type="pres">
      <dgm:prSet presAssocID="{61F36208-70AD-4B92-BEFB-4947A7BF282A}" presName="hierChild7" presStyleCnt="0"/>
      <dgm:spPr/>
    </dgm:pt>
  </dgm:ptLst>
  <dgm:cxnLst>
    <dgm:cxn modelId="{A02DA417-4B19-4B19-B723-9F2337587569}" srcId="{B99DFBF1-7BEC-4D34-929D-905E0D003763}" destId="{61F36208-70AD-4B92-BEFB-4947A7BF282A}" srcOrd="0" destOrd="0" parTransId="{5C335BF4-0634-4C7D-BFBE-141D4FE64793}" sibTransId="{D59A0E1A-3B52-4925-B0B2-63F8383DEBD0}"/>
    <dgm:cxn modelId="{9FE321EC-6EDA-4B3D-B902-795A7DD21EBC}" type="presOf" srcId="{C1B52107-5B3F-4C15-9FEF-20412D2256BD}" destId="{EC1A811E-6066-4646-AF43-D22318A26A96}" srcOrd="1" destOrd="0" presId="urn:microsoft.com/office/officeart/2005/8/layout/orgChart1"/>
    <dgm:cxn modelId="{FA691D87-B23D-4C5C-951F-DF735CE11506}" srcId="{E6A2F919-88AA-4C67-9C3D-4000B91B8425}" destId="{C1B52107-5B3F-4C15-9FEF-20412D2256BD}" srcOrd="0" destOrd="0" parTransId="{5B5C9BEE-9F83-4636-93BF-0CF23F5D0100}" sibTransId="{9D30929C-DD21-4101-8818-25759F5466AF}"/>
    <dgm:cxn modelId="{31E24131-60EC-4717-B8DE-B1992670D1CF}" type="presOf" srcId="{C1B52107-5B3F-4C15-9FEF-20412D2256BD}" destId="{C7EA2792-274B-472B-822D-51A26B9BE561}" srcOrd="0" destOrd="0" presId="urn:microsoft.com/office/officeart/2005/8/layout/orgChart1"/>
    <dgm:cxn modelId="{306BF012-5940-4CC9-8436-333239B8F8C7}" type="presOf" srcId="{79E4C154-A64B-4C15-B2AB-DC99DD65C1EC}" destId="{3FA2E946-E58D-4C1E-928B-091B4005FAA8}" srcOrd="0" destOrd="0" presId="urn:microsoft.com/office/officeart/2005/8/layout/orgChart1"/>
    <dgm:cxn modelId="{231A1F70-8C84-4354-9131-2382BC86700D}" type="presOf" srcId="{61F36208-70AD-4B92-BEFB-4947A7BF282A}" destId="{438C6F48-B2DD-4EA3-9FA7-083A9AB28192}" srcOrd="1" destOrd="0" presId="urn:microsoft.com/office/officeart/2005/8/layout/orgChart1"/>
    <dgm:cxn modelId="{AE55DCEF-A18A-4A9B-929F-0646F6088714}" type="presOf" srcId="{5C335BF4-0634-4C7D-BFBE-141D4FE64793}" destId="{FD5A8B9F-7FC9-473D-B554-7A208D485083}" srcOrd="0" destOrd="0" presId="urn:microsoft.com/office/officeart/2005/8/layout/orgChart1"/>
    <dgm:cxn modelId="{E7ACC8C1-F134-4259-92B6-8BB445DAA6E7}" type="presOf" srcId="{5B5C9BEE-9F83-4636-93BF-0CF23F5D0100}" destId="{04BC1533-6E10-45CA-96F4-E5FBC052F11B}" srcOrd="0" destOrd="0" presId="urn:microsoft.com/office/officeart/2005/8/layout/orgChart1"/>
    <dgm:cxn modelId="{6B442B27-215B-4665-8E09-76573A17CDED}" srcId="{88D0DD57-17BC-4FEC-B738-5791779731E3}" destId="{E6A2F919-88AA-4C67-9C3D-4000B91B8425}" srcOrd="0" destOrd="0" parTransId="{5D4AAC3F-0F46-4496-8053-E856137795BB}" sibTransId="{DD0EE74E-41C4-4D36-971A-3F950377F369}"/>
    <dgm:cxn modelId="{AFAC967C-8FE5-499A-995D-B6652A6DCC2E}" type="presOf" srcId="{E6A2F919-88AA-4C67-9C3D-4000B91B8425}" destId="{52B910BE-5891-4B21-9D14-20502B9932FE}" srcOrd="1" destOrd="0" presId="urn:microsoft.com/office/officeart/2005/8/layout/orgChart1"/>
    <dgm:cxn modelId="{763043F3-1479-4683-9324-3AC964ABEC96}" type="presOf" srcId="{B99DFBF1-7BEC-4D34-929D-905E0D003763}" destId="{FF22F89C-D91E-499C-BAED-6E2F8A87BB27}" srcOrd="0" destOrd="0" presId="urn:microsoft.com/office/officeart/2005/8/layout/orgChart1"/>
    <dgm:cxn modelId="{FCB5352C-B0B6-4A34-B326-08D53A4653DC}" type="presOf" srcId="{5D4AAC3F-0F46-4496-8053-E856137795BB}" destId="{A0BF1868-202C-4E5D-8801-FDCC7E8DD6D6}" srcOrd="0" destOrd="0" presId="urn:microsoft.com/office/officeart/2005/8/layout/orgChart1"/>
    <dgm:cxn modelId="{E83B1387-AC95-4EEB-8123-913F9AFEE575}" type="presOf" srcId="{61F36208-70AD-4B92-BEFB-4947A7BF282A}" destId="{D771C48A-370A-4F37-8D0D-6DB7313D7BDE}" srcOrd="0" destOrd="0" presId="urn:microsoft.com/office/officeart/2005/8/layout/orgChart1"/>
    <dgm:cxn modelId="{722E231F-07A9-43EE-ACEC-585243D1F18F}" srcId="{B99DFBF1-7BEC-4D34-929D-905E0D003763}" destId="{88D0DD57-17BC-4FEC-B738-5791779731E3}" srcOrd="1" destOrd="0" parTransId="{B2CECA95-5527-4B4B-88CB-4571AEB3B053}" sibTransId="{18DDC2D9-4DC7-4482-840A-15123C665214}"/>
    <dgm:cxn modelId="{0C207758-CABA-4AD1-B8AF-81A8763D5B56}" type="presOf" srcId="{E6A2F919-88AA-4C67-9C3D-4000B91B8425}" destId="{3D59A1F3-27F3-4431-858A-374B961F0301}" srcOrd="0" destOrd="0" presId="urn:microsoft.com/office/officeart/2005/8/layout/orgChart1"/>
    <dgm:cxn modelId="{E06B65B6-2799-4E07-A669-5589FF0C180F}" type="presOf" srcId="{88D0DD57-17BC-4FEC-B738-5791779731E3}" destId="{71D46ADF-B023-4B90-9E22-1363156C609E}" srcOrd="0" destOrd="0" presId="urn:microsoft.com/office/officeart/2005/8/layout/orgChart1"/>
    <dgm:cxn modelId="{F7EC50EC-B68B-48FE-B903-858E95F3BB9F}" type="presOf" srcId="{B2CECA95-5527-4B4B-88CB-4571AEB3B053}" destId="{23817E5D-318F-4FBA-9257-EC664C7D1A0C}" srcOrd="0" destOrd="0" presId="urn:microsoft.com/office/officeart/2005/8/layout/orgChart1"/>
    <dgm:cxn modelId="{A476DFF6-FF12-4EF6-9D7A-0E1EEDBB117E}" srcId="{79E4C154-A64B-4C15-B2AB-DC99DD65C1EC}" destId="{B99DFBF1-7BEC-4D34-929D-905E0D003763}" srcOrd="0" destOrd="0" parTransId="{E3DA66AA-DDD1-4980-87DD-F854ABD3230F}" sibTransId="{766207F2-C55E-42DB-A1F0-A259E80180D2}"/>
    <dgm:cxn modelId="{274C37B7-1F07-4105-9E84-392AE44C9EAE}" type="presOf" srcId="{88D0DD57-17BC-4FEC-B738-5791779731E3}" destId="{602B8AA5-69AE-4E8D-93CB-E161BD8AD8D8}" srcOrd="1" destOrd="0" presId="urn:microsoft.com/office/officeart/2005/8/layout/orgChart1"/>
    <dgm:cxn modelId="{A07ECAEB-9429-41D7-BE89-D0205F755B17}" type="presOf" srcId="{B99DFBF1-7BEC-4D34-929D-905E0D003763}" destId="{AF2EF88C-D698-400D-9822-A7734BFA4CA8}" srcOrd="1" destOrd="0" presId="urn:microsoft.com/office/officeart/2005/8/layout/orgChart1"/>
    <dgm:cxn modelId="{0666BA24-64BF-450A-BA03-E894DA0F6E20}" type="presParOf" srcId="{3FA2E946-E58D-4C1E-928B-091B4005FAA8}" destId="{A576E95F-AEA8-40B8-9705-000014C0D36F}" srcOrd="0" destOrd="0" presId="urn:microsoft.com/office/officeart/2005/8/layout/orgChart1"/>
    <dgm:cxn modelId="{CD0A0787-9CF9-47D4-985D-E3F0AFE11281}" type="presParOf" srcId="{A576E95F-AEA8-40B8-9705-000014C0D36F}" destId="{48B0A061-C136-478B-BBEC-F6E2E8F5F0A2}" srcOrd="0" destOrd="0" presId="urn:microsoft.com/office/officeart/2005/8/layout/orgChart1"/>
    <dgm:cxn modelId="{6A27132B-D632-4063-A28B-E5DD12398A80}" type="presParOf" srcId="{48B0A061-C136-478B-BBEC-F6E2E8F5F0A2}" destId="{FF22F89C-D91E-499C-BAED-6E2F8A87BB27}" srcOrd="0" destOrd="0" presId="urn:microsoft.com/office/officeart/2005/8/layout/orgChart1"/>
    <dgm:cxn modelId="{E949C9B7-B233-4760-A9D6-C774C21B4FB6}" type="presParOf" srcId="{48B0A061-C136-478B-BBEC-F6E2E8F5F0A2}" destId="{AF2EF88C-D698-400D-9822-A7734BFA4CA8}" srcOrd="1" destOrd="0" presId="urn:microsoft.com/office/officeart/2005/8/layout/orgChart1"/>
    <dgm:cxn modelId="{345ACCC4-82C2-417D-829B-66441AD42965}" type="presParOf" srcId="{A576E95F-AEA8-40B8-9705-000014C0D36F}" destId="{EFC69512-034F-4D32-AA98-6735F1A99F60}" srcOrd="1" destOrd="0" presId="urn:microsoft.com/office/officeart/2005/8/layout/orgChart1"/>
    <dgm:cxn modelId="{48D6E5D6-FC6A-4AEB-88DA-5A66199C85A8}" type="presParOf" srcId="{EFC69512-034F-4D32-AA98-6735F1A99F60}" destId="{23817E5D-318F-4FBA-9257-EC664C7D1A0C}" srcOrd="0" destOrd="0" presId="urn:microsoft.com/office/officeart/2005/8/layout/orgChart1"/>
    <dgm:cxn modelId="{BE3CA733-5579-40B6-B0E8-1092376C6C1D}" type="presParOf" srcId="{EFC69512-034F-4D32-AA98-6735F1A99F60}" destId="{10BCF9DB-5E20-479E-9C88-03EA32ED93BF}" srcOrd="1" destOrd="0" presId="urn:microsoft.com/office/officeart/2005/8/layout/orgChart1"/>
    <dgm:cxn modelId="{D415F8DC-363F-4ABC-A416-F752A3C5A72B}" type="presParOf" srcId="{10BCF9DB-5E20-479E-9C88-03EA32ED93BF}" destId="{98269F84-3F4C-475C-AA00-43A72639C0B9}" srcOrd="0" destOrd="0" presId="urn:microsoft.com/office/officeart/2005/8/layout/orgChart1"/>
    <dgm:cxn modelId="{0FFC5326-F64E-416E-8BFD-07575E3D824D}" type="presParOf" srcId="{98269F84-3F4C-475C-AA00-43A72639C0B9}" destId="{71D46ADF-B023-4B90-9E22-1363156C609E}" srcOrd="0" destOrd="0" presId="urn:microsoft.com/office/officeart/2005/8/layout/orgChart1"/>
    <dgm:cxn modelId="{AC4B983E-E966-4345-BBD9-1EACA01EED8F}" type="presParOf" srcId="{98269F84-3F4C-475C-AA00-43A72639C0B9}" destId="{602B8AA5-69AE-4E8D-93CB-E161BD8AD8D8}" srcOrd="1" destOrd="0" presId="urn:microsoft.com/office/officeart/2005/8/layout/orgChart1"/>
    <dgm:cxn modelId="{4C6477BC-0A9F-4010-A9FE-8FF7CB6AC408}" type="presParOf" srcId="{10BCF9DB-5E20-479E-9C88-03EA32ED93BF}" destId="{3DC439AA-49B4-496A-AB48-A53B4E784F9E}" srcOrd="1" destOrd="0" presId="urn:microsoft.com/office/officeart/2005/8/layout/orgChart1"/>
    <dgm:cxn modelId="{6B761442-1648-442E-ADC7-5DB3392C7159}" type="presParOf" srcId="{3DC439AA-49B4-496A-AB48-A53B4E784F9E}" destId="{A0BF1868-202C-4E5D-8801-FDCC7E8DD6D6}" srcOrd="0" destOrd="0" presId="urn:microsoft.com/office/officeart/2005/8/layout/orgChart1"/>
    <dgm:cxn modelId="{41CA8CA2-18FB-4596-9D36-5C236025BAD5}" type="presParOf" srcId="{3DC439AA-49B4-496A-AB48-A53B4E784F9E}" destId="{A8AFF3CF-2BBF-40AB-8CC5-0E9828C29FB7}" srcOrd="1" destOrd="0" presId="urn:microsoft.com/office/officeart/2005/8/layout/orgChart1"/>
    <dgm:cxn modelId="{1D314C53-EB47-4149-8405-A279A99386F1}" type="presParOf" srcId="{A8AFF3CF-2BBF-40AB-8CC5-0E9828C29FB7}" destId="{94E51595-D72D-4B55-9856-28A77590410C}" srcOrd="0" destOrd="0" presId="urn:microsoft.com/office/officeart/2005/8/layout/orgChart1"/>
    <dgm:cxn modelId="{23E9DD09-2855-41D8-BD39-3C1BCBB53E63}" type="presParOf" srcId="{94E51595-D72D-4B55-9856-28A77590410C}" destId="{3D59A1F3-27F3-4431-858A-374B961F0301}" srcOrd="0" destOrd="0" presId="urn:microsoft.com/office/officeart/2005/8/layout/orgChart1"/>
    <dgm:cxn modelId="{3D9DCBEE-1020-425F-B251-8FB08F68B500}" type="presParOf" srcId="{94E51595-D72D-4B55-9856-28A77590410C}" destId="{52B910BE-5891-4B21-9D14-20502B9932FE}" srcOrd="1" destOrd="0" presId="urn:microsoft.com/office/officeart/2005/8/layout/orgChart1"/>
    <dgm:cxn modelId="{E3D25F86-D061-4588-BA63-725E9F902DA7}" type="presParOf" srcId="{A8AFF3CF-2BBF-40AB-8CC5-0E9828C29FB7}" destId="{804ADE27-3946-400A-B2FA-C8D6F108D62E}" srcOrd="1" destOrd="0" presId="urn:microsoft.com/office/officeart/2005/8/layout/orgChart1"/>
    <dgm:cxn modelId="{11424E44-81EA-45D2-B0D3-C09AC6299332}" type="presParOf" srcId="{804ADE27-3946-400A-B2FA-C8D6F108D62E}" destId="{04BC1533-6E10-45CA-96F4-E5FBC052F11B}" srcOrd="0" destOrd="0" presId="urn:microsoft.com/office/officeart/2005/8/layout/orgChart1"/>
    <dgm:cxn modelId="{B4450BFB-0A8B-4AB0-A330-CDD30305BECB}" type="presParOf" srcId="{804ADE27-3946-400A-B2FA-C8D6F108D62E}" destId="{8900C512-A7CF-4FA5-A47B-DFE88325B6B8}" srcOrd="1" destOrd="0" presId="urn:microsoft.com/office/officeart/2005/8/layout/orgChart1"/>
    <dgm:cxn modelId="{AB4E61B9-B164-4BC3-86A4-284CF3E8D434}" type="presParOf" srcId="{8900C512-A7CF-4FA5-A47B-DFE88325B6B8}" destId="{E69DC8CC-9C73-4240-BFE2-F52F90BB8FED}" srcOrd="0" destOrd="0" presId="urn:microsoft.com/office/officeart/2005/8/layout/orgChart1"/>
    <dgm:cxn modelId="{5AC53C97-B1F0-427B-91A8-2D2EC56ECF21}" type="presParOf" srcId="{E69DC8CC-9C73-4240-BFE2-F52F90BB8FED}" destId="{C7EA2792-274B-472B-822D-51A26B9BE561}" srcOrd="0" destOrd="0" presId="urn:microsoft.com/office/officeart/2005/8/layout/orgChart1"/>
    <dgm:cxn modelId="{28800E65-8E78-4047-BC3F-E07E9CC8A632}" type="presParOf" srcId="{E69DC8CC-9C73-4240-BFE2-F52F90BB8FED}" destId="{EC1A811E-6066-4646-AF43-D22318A26A96}" srcOrd="1" destOrd="0" presId="urn:microsoft.com/office/officeart/2005/8/layout/orgChart1"/>
    <dgm:cxn modelId="{BA15A2EB-68B1-4D52-986B-62A442B3EE23}" type="presParOf" srcId="{8900C512-A7CF-4FA5-A47B-DFE88325B6B8}" destId="{E78CEE82-CCE8-445B-842A-E683B936E57E}" srcOrd="1" destOrd="0" presId="urn:microsoft.com/office/officeart/2005/8/layout/orgChart1"/>
    <dgm:cxn modelId="{0A25FFEE-BA4F-4E43-80D3-6F21924701C0}" type="presParOf" srcId="{8900C512-A7CF-4FA5-A47B-DFE88325B6B8}" destId="{33ECB140-D2BD-4D2C-B54E-34581DDC1E18}" srcOrd="2" destOrd="0" presId="urn:microsoft.com/office/officeart/2005/8/layout/orgChart1"/>
    <dgm:cxn modelId="{D1725E4F-1C17-4646-97D8-973F83453694}" type="presParOf" srcId="{A8AFF3CF-2BBF-40AB-8CC5-0E9828C29FB7}" destId="{26E5CFAD-59C7-45A7-B17C-C6994644974B}" srcOrd="2" destOrd="0" presId="urn:microsoft.com/office/officeart/2005/8/layout/orgChart1"/>
    <dgm:cxn modelId="{B56F4992-AB05-40EC-AD43-0C2FA10BA2E5}" type="presParOf" srcId="{10BCF9DB-5E20-479E-9C88-03EA32ED93BF}" destId="{D00D3B10-42E2-4B47-A6F4-8ED56320DD93}" srcOrd="2" destOrd="0" presId="urn:microsoft.com/office/officeart/2005/8/layout/orgChart1"/>
    <dgm:cxn modelId="{D9C25A6D-DD54-48EA-8441-9F8238839DE5}" type="presParOf" srcId="{A576E95F-AEA8-40B8-9705-000014C0D36F}" destId="{749D6F5F-EEFC-4614-903B-33B18B1F73D7}" srcOrd="2" destOrd="0" presId="urn:microsoft.com/office/officeart/2005/8/layout/orgChart1"/>
    <dgm:cxn modelId="{C4BBEAD3-032B-4172-9CF5-3991FAF6BE48}" type="presParOf" srcId="{749D6F5F-EEFC-4614-903B-33B18B1F73D7}" destId="{FD5A8B9F-7FC9-473D-B554-7A208D485083}" srcOrd="0" destOrd="0" presId="urn:microsoft.com/office/officeart/2005/8/layout/orgChart1"/>
    <dgm:cxn modelId="{ACEE685A-3C43-473D-BD37-FA84CB2904D6}" type="presParOf" srcId="{749D6F5F-EEFC-4614-903B-33B18B1F73D7}" destId="{918EBEE6-922B-4A34-9BD9-0593E01DEA1D}" srcOrd="1" destOrd="0" presId="urn:microsoft.com/office/officeart/2005/8/layout/orgChart1"/>
    <dgm:cxn modelId="{64B2B210-2916-42F4-A8DA-F2E430DFBE89}" type="presParOf" srcId="{918EBEE6-922B-4A34-9BD9-0593E01DEA1D}" destId="{F6B2E0BD-3145-4E64-94FC-4CAD1AE15597}" srcOrd="0" destOrd="0" presId="urn:microsoft.com/office/officeart/2005/8/layout/orgChart1"/>
    <dgm:cxn modelId="{45A01705-4DE1-47B7-8663-E72CA007AEE2}" type="presParOf" srcId="{F6B2E0BD-3145-4E64-94FC-4CAD1AE15597}" destId="{D771C48A-370A-4F37-8D0D-6DB7313D7BDE}" srcOrd="0" destOrd="0" presId="urn:microsoft.com/office/officeart/2005/8/layout/orgChart1"/>
    <dgm:cxn modelId="{D79C67C6-1DFF-48B9-A7AB-D204BA6DE076}" type="presParOf" srcId="{F6B2E0BD-3145-4E64-94FC-4CAD1AE15597}" destId="{438C6F48-B2DD-4EA3-9FA7-083A9AB28192}" srcOrd="1" destOrd="0" presId="urn:microsoft.com/office/officeart/2005/8/layout/orgChart1"/>
    <dgm:cxn modelId="{5A19EB49-BE4A-483F-9D73-AB446CF79BF8}" type="presParOf" srcId="{918EBEE6-922B-4A34-9BD9-0593E01DEA1D}" destId="{0B81A936-1AB4-4EB8-A23E-E8A9B0EC6204}" srcOrd="1" destOrd="0" presId="urn:microsoft.com/office/officeart/2005/8/layout/orgChart1"/>
    <dgm:cxn modelId="{6036B4D0-C12F-40DE-B699-3471ED1C3100}" type="presParOf" srcId="{918EBEE6-922B-4A34-9BD9-0593E01DEA1D}" destId="{2A958D98-F8B7-4954-9E25-72764865FD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19AC9-D6C2-4979-B9CC-72D9D86CC9C4}">
      <dsp:nvSpPr>
        <dsp:cNvPr id="0" name=""/>
        <dsp:cNvSpPr/>
      </dsp:nvSpPr>
      <dsp:spPr>
        <a:xfrm>
          <a:off x="4220454" y="818726"/>
          <a:ext cx="171853" cy="752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883"/>
              </a:lnTo>
              <a:lnTo>
                <a:pt x="171853" y="7528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CBF5B-037F-4813-8C19-32C2A7A7B71B}">
      <dsp:nvSpPr>
        <dsp:cNvPr id="0" name=""/>
        <dsp:cNvSpPr/>
      </dsp:nvSpPr>
      <dsp:spPr>
        <a:xfrm>
          <a:off x="4048601" y="818726"/>
          <a:ext cx="171853" cy="752883"/>
        </a:xfrm>
        <a:custGeom>
          <a:avLst/>
          <a:gdLst/>
          <a:ahLst/>
          <a:cxnLst/>
          <a:rect l="0" t="0" r="0" b="0"/>
          <a:pathLst>
            <a:path>
              <a:moveTo>
                <a:pt x="171853" y="0"/>
              </a:moveTo>
              <a:lnTo>
                <a:pt x="171853" y="752883"/>
              </a:lnTo>
              <a:lnTo>
                <a:pt x="0" y="7528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14912-248D-49E3-8B09-D75D722BA25C}">
      <dsp:nvSpPr>
        <dsp:cNvPr id="0" name=""/>
        <dsp:cNvSpPr/>
      </dsp:nvSpPr>
      <dsp:spPr>
        <a:xfrm>
          <a:off x="4555979" y="3142846"/>
          <a:ext cx="245505" cy="752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883"/>
              </a:lnTo>
              <a:lnTo>
                <a:pt x="245505" y="7528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01C6B-E2F0-4706-9542-AAC50D59162F}">
      <dsp:nvSpPr>
        <dsp:cNvPr id="0" name=""/>
        <dsp:cNvSpPr/>
      </dsp:nvSpPr>
      <dsp:spPr>
        <a:xfrm>
          <a:off x="4220454" y="818726"/>
          <a:ext cx="990206" cy="1505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913"/>
              </a:lnTo>
              <a:lnTo>
                <a:pt x="990206" y="1333913"/>
              </a:lnTo>
              <a:lnTo>
                <a:pt x="990206" y="15057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BA050-8CF9-4C32-ABAD-5C512B2CCE80}">
      <dsp:nvSpPr>
        <dsp:cNvPr id="0" name=""/>
        <dsp:cNvSpPr/>
      </dsp:nvSpPr>
      <dsp:spPr>
        <a:xfrm>
          <a:off x="2575567" y="3142846"/>
          <a:ext cx="245505" cy="3077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7003"/>
              </a:lnTo>
              <a:lnTo>
                <a:pt x="245505" y="30770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254CF-FEF8-42AB-AE9C-7259DE1CCF0C}">
      <dsp:nvSpPr>
        <dsp:cNvPr id="0" name=""/>
        <dsp:cNvSpPr/>
      </dsp:nvSpPr>
      <dsp:spPr>
        <a:xfrm>
          <a:off x="2575567" y="3142846"/>
          <a:ext cx="245505" cy="191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943"/>
              </a:lnTo>
              <a:lnTo>
                <a:pt x="245505" y="191494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EEC26-85DB-4488-9497-F9CA5BEB42D2}">
      <dsp:nvSpPr>
        <dsp:cNvPr id="0" name=""/>
        <dsp:cNvSpPr/>
      </dsp:nvSpPr>
      <dsp:spPr>
        <a:xfrm>
          <a:off x="2575567" y="3142846"/>
          <a:ext cx="245505" cy="752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883"/>
              </a:lnTo>
              <a:lnTo>
                <a:pt x="245505" y="7528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E9497-4B71-46AB-A735-2F8EFC5882F3}">
      <dsp:nvSpPr>
        <dsp:cNvPr id="0" name=""/>
        <dsp:cNvSpPr/>
      </dsp:nvSpPr>
      <dsp:spPr>
        <a:xfrm>
          <a:off x="3230248" y="818726"/>
          <a:ext cx="990206" cy="1505767"/>
        </a:xfrm>
        <a:custGeom>
          <a:avLst/>
          <a:gdLst/>
          <a:ahLst/>
          <a:cxnLst/>
          <a:rect l="0" t="0" r="0" b="0"/>
          <a:pathLst>
            <a:path>
              <a:moveTo>
                <a:pt x="990206" y="0"/>
              </a:moveTo>
              <a:lnTo>
                <a:pt x="990206" y="1333913"/>
              </a:lnTo>
              <a:lnTo>
                <a:pt x="0" y="1333913"/>
              </a:lnTo>
              <a:lnTo>
                <a:pt x="0" y="15057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99CF4-B6DA-4460-9445-4D1C9D85D784}">
      <dsp:nvSpPr>
        <dsp:cNvPr id="0" name=""/>
        <dsp:cNvSpPr/>
      </dsp:nvSpPr>
      <dsp:spPr>
        <a:xfrm>
          <a:off x="3402102" y="374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CHTN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Franklin Gothic Book" panose="020B0503020102020204" pitchFamily="34" charset="0"/>
            </a:rPr>
            <a:t>↑BP before 20 weeks</a:t>
          </a:r>
          <a:endParaRPr lang="en-US" sz="1300" kern="1200" dirty="0"/>
        </a:p>
      </dsp:txBody>
      <dsp:txXfrm>
        <a:off x="3402102" y="374"/>
        <a:ext cx="1636704" cy="818352"/>
      </dsp:txXfrm>
    </dsp:sp>
    <dsp:sp modelId="{47FE58E9-B319-4F7C-9B5A-F2C67AB59F12}">
      <dsp:nvSpPr>
        <dsp:cNvPr id="0" name=""/>
        <dsp:cNvSpPr/>
      </dsp:nvSpPr>
      <dsp:spPr>
        <a:xfrm>
          <a:off x="2411896" y="2324493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Diagnosed</a:t>
          </a:r>
          <a:endParaRPr lang="en-US" sz="1300" kern="1200" dirty="0"/>
        </a:p>
      </dsp:txBody>
      <dsp:txXfrm>
        <a:off x="2411896" y="2324493"/>
        <a:ext cx="1636704" cy="818352"/>
      </dsp:txXfrm>
    </dsp:sp>
    <dsp:sp modelId="{3E21513A-347A-4E15-96FC-0637078C6777}">
      <dsp:nvSpPr>
        <dsp:cNvPr id="0" name=""/>
        <dsp:cNvSpPr/>
      </dsp:nvSpPr>
      <dsp:spPr>
        <a:xfrm>
          <a:off x="2821072" y="3486553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Ensure medications appropriate for pregnancy </a:t>
          </a:r>
          <a:endParaRPr lang="en-US" sz="1300" kern="1200" dirty="0"/>
        </a:p>
      </dsp:txBody>
      <dsp:txXfrm>
        <a:off x="2821072" y="3486553"/>
        <a:ext cx="1636704" cy="818352"/>
      </dsp:txXfrm>
    </dsp:sp>
    <dsp:sp modelId="{AD440320-F759-4709-B7A4-C61E10A84054}">
      <dsp:nvSpPr>
        <dsp:cNvPr id="0" name=""/>
        <dsp:cNvSpPr/>
      </dsp:nvSpPr>
      <dsp:spPr>
        <a:xfrm>
          <a:off x="2821072" y="4648613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Begin Antenatal Testing @ 32 weeks if on medication (includes Growth US, NST, AFI)</a:t>
          </a:r>
          <a:endParaRPr lang="en-US" sz="1300" kern="1200" dirty="0"/>
        </a:p>
      </dsp:txBody>
      <dsp:txXfrm>
        <a:off x="2821072" y="4648613"/>
        <a:ext cx="1636704" cy="818352"/>
      </dsp:txXfrm>
    </dsp:sp>
    <dsp:sp modelId="{66B6B6EE-BF59-4B00-B550-7A39EBE74898}">
      <dsp:nvSpPr>
        <dsp:cNvPr id="0" name=""/>
        <dsp:cNvSpPr/>
      </dsp:nvSpPr>
      <dsp:spPr>
        <a:xfrm>
          <a:off x="2821072" y="5810673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IOL @ 38-39 weeks</a:t>
          </a:r>
          <a:endParaRPr lang="en-US" sz="1300" kern="1200" dirty="0"/>
        </a:p>
      </dsp:txBody>
      <dsp:txXfrm>
        <a:off x="2821072" y="5810673"/>
        <a:ext cx="1636704" cy="818352"/>
      </dsp:txXfrm>
    </dsp:sp>
    <dsp:sp modelId="{19BA0DCF-6852-426C-9F0C-B3B04B8B81B7}">
      <dsp:nvSpPr>
        <dsp:cNvPr id="0" name=""/>
        <dsp:cNvSpPr/>
      </dsp:nvSpPr>
      <dsp:spPr>
        <a:xfrm>
          <a:off x="4392308" y="2324493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Undiagnosed</a:t>
          </a:r>
          <a:endParaRPr lang="en-US" sz="1300" kern="1200" dirty="0"/>
        </a:p>
      </dsp:txBody>
      <dsp:txXfrm>
        <a:off x="4392308" y="2324493"/>
        <a:ext cx="1636704" cy="818352"/>
      </dsp:txXfrm>
    </dsp:sp>
    <dsp:sp modelId="{07EE7259-220D-40CE-8523-677B6372CD20}">
      <dsp:nvSpPr>
        <dsp:cNvPr id="0" name=""/>
        <dsp:cNvSpPr/>
      </dsp:nvSpPr>
      <dsp:spPr>
        <a:xfrm>
          <a:off x="4801484" y="3486553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Begin Medication as needed</a:t>
          </a:r>
          <a:endParaRPr lang="en-US" sz="1300" kern="1200" dirty="0"/>
        </a:p>
      </dsp:txBody>
      <dsp:txXfrm>
        <a:off x="4801484" y="3486553"/>
        <a:ext cx="1636704" cy="818352"/>
      </dsp:txXfrm>
    </dsp:sp>
    <dsp:sp modelId="{50D20CBB-EEBA-43C7-8E60-F7E56120DA2A}">
      <dsp:nvSpPr>
        <dsp:cNvPr id="0" name=""/>
        <dsp:cNvSpPr/>
      </dsp:nvSpPr>
      <dsp:spPr>
        <a:xfrm>
          <a:off x="2411896" y="1162434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Obtain Baseline </a:t>
          </a:r>
          <a:r>
            <a:rPr lang="en-US" sz="1300" kern="1200" dirty="0" err="1" smtClean="0"/>
            <a:t>Preeclamptic</a:t>
          </a:r>
          <a:r>
            <a:rPr lang="en-US" sz="1300" kern="1200" dirty="0" smtClean="0"/>
            <a:t> Labs/Monitor for S/S</a:t>
          </a:r>
          <a:endParaRPr lang="en-US" sz="1300" kern="1200" dirty="0"/>
        </a:p>
      </dsp:txBody>
      <dsp:txXfrm>
        <a:off x="2411896" y="1162434"/>
        <a:ext cx="1636704" cy="818352"/>
      </dsp:txXfrm>
    </dsp:sp>
    <dsp:sp modelId="{92543CDA-5B55-4B28-90A0-6EBB6ADA5B63}">
      <dsp:nvSpPr>
        <dsp:cNvPr id="0" name=""/>
        <dsp:cNvSpPr/>
      </dsp:nvSpPr>
      <dsp:spPr>
        <a:xfrm>
          <a:off x="4392308" y="1162434"/>
          <a:ext cx="1636704" cy="8183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OB/MFM consult as needed</a:t>
          </a:r>
          <a:endParaRPr lang="en-US" sz="1300" kern="1200" dirty="0"/>
        </a:p>
      </dsp:txBody>
      <dsp:txXfrm>
        <a:off x="4392308" y="1162434"/>
        <a:ext cx="1636704" cy="818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BDC10-9036-4A4E-8D81-55E65277F633}">
      <dsp:nvSpPr>
        <dsp:cNvPr id="0" name=""/>
        <dsp:cNvSpPr/>
      </dsp:nvSpPr>
      <dsp:spPr>
        <a:xfrm>
          <a:off x="4326696" y="819151"/>
          <a:ext cx="231766" cy="752755"/>
        </a:xfrm>
        <a:custGeom>
          <a:avLst/>
          <a:gdLst/>
          <a:ahLst/>
          <a:cxnLst/>
          <a:rect l="0" t="0" r="0" b="0"/>
          <a:pathLst>
            <a:path>
              <a:moveTo>
                <a:pt x="231766" y="0"/>
              </a:moveTo>
              <a:lnTo>
                <a:pt x="231766" y="752755"/>
              </a:lnTo>
              <a:lnTo>
                <a:pt x="0" y="7527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D62C6-E56B-4C14-BCB4-5A64CA031809}">
      <dsp:nvSpPr>
        <dsp:cNvPr id="0" name=""/>
        <dsp:cNvSpPr/>
      </dsp:nvSpPr>
      <dsp:spPr>
        <a:xfrm>
          <a:off x="4558463" y="819151"/>
          <a:ext cx="111882" cy="752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755"/>
              </a:lnTo>
              <a:lnTo>
                <a:pt x="111882" y="7527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2616E-2AA7-4852-999F-576DC7B515AD}">
      <dsp:nvSpPr>
        <dsp:cNvPr id="0" name=""/>
        <dsp:cNvSpPr/>
      </dsp:nvSpPr>
      <dsp:spPr>
        <a:xfrm>
          <a:off x="3843951" y="3142874"/>
          <a:ext cx="245463" cy="3076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6478"/>
              </a:lnTo>
              <a:lnTo>
                <a:pt x="245463" y="30764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DC1FB-B155-422E-8F5B-50436909D555}">
      <dsp:nvSpPr>
        <dsp:cNvPr id="0" name=""/>
        <dsp:cNvSpPr/>
      </dsp:nvSpPr>
      <dsp:spPr>
        <a:xfrm>
          <a:off x="3843951" y="3142874"/>
          <a:ext cx="245463" cy="1914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617"/>
              </a:lnTo>
              <a:lnTo>
                <a:pt x="245463" y="191461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A178F-364A-43F6-9FBF-8D3854BB905A}">
      <dsp:nvSpPr>
        <dsp:cNvPr id="0" name=""/>
        <dsp:cNvSpPr/>
      </dsp:nvSpPr>
      <dsp:spPr>
        <a:xfrm>
          <a:off x="3843951" y="3142874"/>
          <a:ext cx="245463" cy="752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755"/>
              </a:lnTo>
              <a:lnTo>
                <a:pt x="245463" y="7527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F8B3B-6C8F-4367-8C94-2BC3B0D3AC57}">
      <dsp:nvSpPr>
        <dsp:cNvPr id="0" name=""/>
        <dsp:cNvSpPr/>
      </dsp:nvSpPr>
      <dsp:spPr>
        <a:xfrm>
          <a:off x="4452801" y="819151"/>
          <a:ext cx="91440" cy="1505510"/>
        </a:xfrm>
        <a:custGeom>
          <a:avLst/>
          <a:gdLst/>
          <a:ahLst/>
          <a:cxnLst/>
          <a:rect l="0" t="0" r="0" b="0"/>
          <a:pathLst>
            <a:path>
              <a:moveTo>
                <a:pt x="105662" y="0"/>
              </a:moveTo>
              <a:lnTo>
                <a:pt x="105662" y="1333686"/>
              </a:lnTo>
              <a:lnTo>
                <a:pt x="45720" y="1333686"/>
              </a:lnTo>
              <a:lnTo>
                <a:pt x="45720" y="1505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94C87-A6D3-4B41-B028-64468785EE41}">
      <dsp:nvSpPr>
        <dsp:cNvPr id="0" name=""/>
        <dsp:cNvSpPr/>
      </dsp:nvSpPr>
      <dsp:spPr>
        <a:xfrm>
          <a:off x="3740250" y="939"/>
          <a:ext cx="1636424" cy="818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GHTN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Franklin Gothic Book" panose="020B0503020102020204" pitchFamily="34" charset="0"/>
            </a:rPr>
            <a:t>↑ BP after 20 weeks</a:t>
          </a:r>
          <a:endParaRPr lang="en-US" sz="1400" kern="1200" dirty="0"/>
        </a:p>
      </dsp:txBody>
      <dsp:txXfrm>
        <a:off x="3740250" y="939"/>
        <a:ext cx="1636424" cy="818212"/>
      </dsp:txXfrm>
    </dsp:sp>
    <dsp:sp modelId="{92201B62-9F36-46A6-85BA-4E6A13844CED}">
      <dsp:nvSpPr>
        <dsp:cNvPr id="0" name=""/>
        <dsp:cNvSpPr/>
      </dsp:nvSpPr>
      <dsp:spPr>
        <a:xfrm>
          <a:off x="3680308" y="2324662"/>
          <a:ext cx="1636424" cy="818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Begin Medication as needed</a:t>
          </a:r>
          <a:endParaRPr lang="en-US" sz="1400" kern="1200" dirty="0"/>
        </a:p>
      </dsp:txBody>
      <dsp:txXfrm>
        <a:off x="3680308" y="2324662"/>
        <a:ext cx="1636424" cy="818212"/>
      </dsp:txXfrm>
    </dsp:sp>
    <dsp:sp modelId="{C9B8F990-2BFF-4502-95DA-F48821D69DB2}">
      <dsp:nvSpPr>
        <dsp:cNvPr id="0" name=""/>
        <dsp:cNvSpPr/>
      </dsp:nvSpPr>
      <dsp:spPr>
        <a:xfrm>
          <a:off x="4089414" y="3486524"/>
          <a:ext cx="1636424" cy="818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Begin Antenatal Testing @ 32 weeks (includes Growth US, NST, AFI)</a:t>
          </a:r>
          <a:endParaRPr lang="en-US" sz="1400" kern="1200" dirty="0"/>
        </a:p>
      </dsp:txBody>
      <dsp:txXfrm>
        <a:off x="4089414" y="3486524"/>
        <a:ext cx="1636424" cy="818212"/>
      </dsp:txXfrm>
    </dsp:sp>
    <dsp:sp modelId="{541BC0E9-25D0-4879-A613-8460AD662261}">
      <dsp:nvSpPr>
        <dsp:cNvPr id="0" name=""/>
        <dsp:cNvSpPr/>
      </dsp:nvSpPr>
      <dsp:spPr>
        <a:xfrm>
          <a:off x="4089414" y="4648385"/>
          <a:ext cx="1636424" cy="818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IOL @ 37 weeks</a:t>
          </a:r>
          <a:endParaRPr lang="en-US" sz="1400" kern="1200" dirty="0"/>
        </a:p>
      </dsp:txBody>
      <dsp:txXfrm>
        <a:off x="4089414" y="4648385"/>
        <a:ext cx="1636424" cy="818212"/>
      </dsp:txXfrm>
    </dsp:sp>
    <dsp:sp modelId="{B7D221F8-C06C-49C9-8BF2-82C283F56DC2}">
      <dsp:nvSpPr>
        <dsp:cNvPr id="0" name=""/>
        <dsp:cNvSpPr/>
      </dsp:nvSpPr>
      <dsp:spPr>
        <a:xfrm>
          <a:off x="4089414" y="5810247"/>
          <a:ext cx="1636424" cy="818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BP check 6 weeks postpartum</a:t>
          </a:r>
          <a:endParaRPr lang="en-US" sz="1400" kern="1200" dirty="0"/>
        </a:p>
      </dsp:txBody>
      <dsp:txXfrm>
        <a:off x="4089414" y="5810247"/>
        <a:ext cx="1636424" cy="818212"/>
      </dsp:txXfrm>
    </dsp:sp>
    <dsp:sp modelId="{980BF2A1-BF42-4D69-B0F6-D58DBE3ADEB7}">
      <dsp:nvSpPr>
        <dsp:cNvPr id="0" name=""/>
        <dsp:cNvSpPr/>
      </dsp:nvSpPr>
      <dsp:spPr>
        <a:xfrm>
          <a:off x="4670345" y="1162800"/>
          <a:ext cx="1636424" cy="818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Monitor for S/S </a:t>
          </a:r>
          <a:r>
            <a:rPr lang="en-US" sz="1400" kern="1200" dirty="0" err="1" smtClean="0"/>
            <a:t>preeclapmsia</a:t>
          </a:r>
          <a:endParaRPr lang="en-US" sz="1400" kern="1200" dirty="0"/>
        </a:p>
      </dsp:txBody>
      <dsp:txXfrm>
        <a:off x="4670345" y="1162800"/>
        <a:ext cx="1636424" cy="818212"/>
      </dsp:txXfrm>
    </dsp:sp>
    <dsp:sp modelId="{F5AFD04D-42BB-4E14-8577-3B327147E6E4}">
      <dsp:nvSpPr>
        <dsp:cNvPr id="0" name=""/>
        <dsp:cNvSpPr/>
      </dsp:nvSpPr>
      <dsp:spPr>
        <a:xfrm>
          <a:off x="2690271" y="1162800"/>
          <a:ext cx="1636424" cy="818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OB/MFM consult as needed</a:t>
          </a:r>
          <a:endParaRPr lang="en-US" sz="1400" kern="1200" dirty="0"/>
        </a:p>
      </dsp:txBody>
      <dsp:txXfrm>
        <a:off x="2690271" y="1162800"/>
        <a:ext cx="1636424" cy="818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A8B9F-7FC9-473D-B554-7A208D485083}">
      <dsp:nvSpPr>
        <dsp:cNvPr id="0" name=""/>
        <dsp:cNvSpPr/>
      </dsp:nvSpPr>
      <dsp:spPr>
        <a:xfrm>
          <a:off x="4503453" y="995267"/>
          <a:ext cx="208154" cy="911913"/>
        </a:xfrm>
        <a:custGeom>
          <a:avLst/>
          <a:gdLst/>
          <a:ahLst/>
          <a:cxnLst/>
          <a:rect l="0" t="0" r="0" b="0"/>
          <a:pathLst>
            <a:path>
              <a:moveTo>
                <a:pt x="208154" y="0"/>
              </a:moveTo>
              <a:lnTo>
                <a:pt x="208154" y="911913"/>
              </a:lnTo>
              <a:lnTo>
                <a:pt x="0" y="9119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C1533-6E10-45CA-96F4-E5FBC052F11B}">
      <dsp:nvSpPr>
        <dsp:cNvPr id="0" name=""/>
        <dsp:cNvSpPr/>
      </dsp:nvSpPr>
      <dsp:spPr>
        <a:xfrm>
          <a:off x="3918639" y="5217823"/>
          <a:ext cx="297363" cy="911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913"/>
              </a:lnTo>
              <a:lnTo>
                <a:pt x="297363" y="9119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F1868-202C-4E5D-8801-FDCC7E8DD6D6}">
      <dsp:nvSpPr>
        <dsp:cNvPr id="0" name=""/>
        <dsp:cNvSpPr/>
      </dsp:nvSpPr>
      <dsp:spPr>
        <a:xfrm>
          <a:off x="4665888" y="3810304"/>
          <a:ext cx="91440" cy="416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3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17E5D-318F-4FBA-9257-EC664C7D1A0C}">
      <dsp:nvSpPr>
        <dsp:cNvPr id="0" name=""/>
        <dsp:cNvSpPr/>
      </dsp:nvSpPr>
      <dsp:spPr>
        <a:xfrm>
          <a:off x="4665888" y="995267"/>
          <a:ext cx="91440" cy="1823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382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2F89C-D91E-499C-BAED-6E2F8A87BB27}">
      <dsp:nvSpPr>
        <dsp:cNvPr id="0" name=""/>
        <dsp:cNvSpPr/>
      </dsp:nvSpPr>
      <dsp:spPr>
        <a:xfrm>
          <a:off x="3720397" y="4057"/>
          <a:ext cx="1982420" cy="9912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Preeclampsia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&amp; Superimposed Preeclampsia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Franklin Gothic Book" panose="020B0503020102020204" pitchFamily="34" charset="0"/>
            </a:rPr>
            <a:t>↑ BP after 20 weeks with S/S</a:t>
          </a:r>
          <a:endParaRPr lang="en-US" sz="1200" kern="1200" dirty="0"/>
        </a:p>
      </dsp:txBody>
      <dsp:txXfrm>
        <a:off x="3720397" y="4057"/>
        <a:ext cx="1982420" cy="991210"/>
      </dsp:txXfrm>
    </dsp:sp>
    <dsp:sp modelId="{71D46ADF-B023-4B90-9E22-1363156C609E}">
      <dsp:nvSpPr>
        <dsp:cNvPr id="0" name=""/>
        <dsp:cNvSpPr/>
      </dsp:nvSpPr>
      <dsp:spPr>
        <a:xfrm>
          <a:off x="3720397" y="2819094"/>
          <a:ext cx="1982420" cy="9912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Begin antenatal testing @ 32 weeks (Includes Growth US, NST, AFI)</a:t>
          </a:r>
          <a:endParaRPr lang="en-US" sz="1400" kern="1200" dirty="0"/>
        </a:p>
      </dsp:txBody>
      <dsp:txXfrm>
        <a:off x="3720397" y="2819094"/>
        <a:ext cx="1982420" cy="991210"/>
      </dsp:txXfrm>
    </dsp:sp>
    <dsp:sp modelId="{3D59A1F3-27F3-4431-858A-374B961F0301}">
      <dsp:nvSpPr>
        <dsp:cNvPr id="0" name=""/>
        <dsp:cNvSpPr/>
      </dsp:nvSpPr>
      <dsp:spPr>
        <a:xfrm>
          <a:off x="3720397" y="4226612"/>
          <a:ext cx="1982420" cy="9912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IOL @ 37 weeks or earlier if indicated</a:t>
          </a:r>
          <a:endParaRPr lang="en-US" sz="1400" kern="1200" dirty="0"/>
        </a:p>
      </dsp:txBody>
      <dsp:txXfrm>
        <a:off x="3720397" y="4226612"/>
        <a:ext cx="1982420" cy="991210"/>
      </dsp:txXfrm>
    </dsp:sp>
    <dsp:sp modelId="{C7EA2792-274B-472B-822D-51A26B9BE561}">
      <dsp:nvSpPr>
        <dsp:cNvPr id="0" name=""/>
        <dsp:cNvSpPr/>
      </dsp:nvSpPr>
      <dsp:spPr>
        <a:xfrm>
          <a:off x="4216003" y="5634131"/>
          <a:ext cx="1982420" cy="9912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BP check 3-10 days PP &amp; 6 weeks PP</a:t>
          </a:r>
          <a:endParaRPr lang="en-US" sz="1400" kern="1200" dirty="0"/>
        </a:p>
      </dsp:txBody>
      <dsp:txXfrm>
        <a:off x="4216003" y="5634131"/>
        <a:ext cx="1982420" cy="991210"/>
      </dsp:txXfrm>
    </dsp:sp>
    <dsp:sp modelId="{D771C48A-370A-4F37-8D0D-6DB7313D7BDE}">
      <dsp:nvSpPr>
        <dsp:cNvPr id="0" name=""/>
        <dsp:cNvSpPr/>
      </dsp:nvSpPr>
      <dsp:spPr>
        <a:xfrm>
          <a:off x="2521033" y="1411575"/>
          <a:ext cx="1982420" cy="9912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OB/MFM transfer as needed</a:t>
          </a:r>
          <a:endParaRPr lang="en-US" sz="1400" kern="1200" dirty="0"/>
        </a:p>
      </dsp:txBody>
      <dsp:txXfrm>
        <a:off x="2521033" y="1411575"/>
        <a:ext cx="1982420" cy="991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3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4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8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3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4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8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3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2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0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8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3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78C2C-8F9D-4734-969F-301C3D3E63A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F571-1582-4F7A-8FC4-DF03BC8D0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752428021"/>
              </p:ext>
            </p:extLst>
          </p:nvPr>
        </p:nvGraphicFramePr>
        <p:xfrm>
          <a:off x="-2367641" y="114300"/>
          <a:ext cx="8850086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353127" y="4432300"/>
            <a:ext cx="0" cy="0"/>
          </a:xfrm>
          <a:prstGeom prst="line">
            <a:avLst/>
          </a:prstGeom>
          <a:ln w="63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362201" y="4457701"/>
            <a:ext cx="5442" cy="16328"/>
          </a:xfrm>
          <a:prstGeom prst="line">
            <a:avLst/>
          </a:prstGeom>
          <a:ln w="63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438257477"/>
              </p:ext>
            </p:extLst>
          </p:nvPr>
        </p:nvGraphicFramePr>
        <p:xfrm>
          <a:off x="1567543" y="114300"/>
          <a:ext cx="8997042" cy="662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456040643"/>
              </p:ext>
            </p:extLst>
          </p:nvPr>
        </p:nvGraphicFramePr>
        <p:xfrm>
          <a:off x="5943598" y="114300"/>
          <a:ext cx="8719457" cy="662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249386" y="4441371"/>
            <a:ext cx="0" cy="604158"/>
          </a:xfrm>
          <a:prstGeom prst="line">
            <a:avLst/>
          </a:prstGeom>
          <a:ln w="63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106386" y="5045529"/>
            <a:ext cx="1143000" cy="0"/>
          </a:xfrm>
          <a:prstGeom prst="line">
            <a:avLst/>
          </a:prstGeom>
          <a:ln w="63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3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1735237"/>
            <a:ext cx="6858000" cy="10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138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Swedish Covenant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Crotty, Michaela</dc:creator>
  <cp:lastModifiedBy>Benson, Morgan</cp:lastModifiedBy>
  <cp:revision>16</cp:revision>
  <cp:lastPrinted>2017-02-24T15:17:43Z</cp:lastPrinted>
  <dcterms:created xsi:type="dcterms:W3CDTF">2017-02-21T18:06:09Z</dcterms:created>
  <dcterms:modified xsi:type="dcterms:W3CDTF">2017-02-24T15:53:21Z</dcterms:modified>
</cp:coreProperties>
</file>